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62" r:id="rId6"/>
    <p:sldId id="325" r:id="rId7"/>
    <p:sldId id="284" r:id="rId8"/>
    <p:sldId id="256" r:id="rId9"/>
    <p:sldId id="313" r:id="rId10"/>
    <p:sldId id="309" r:id="rId11"/>
    <p:sldId id="298" r:id="rId12"/>
    <p:sldId id="311" r:id="rId13"/>
    <p:sldId id="316" r:id="rId14"/>
    <p:sldId id="300" r:id="rId15"/>
    <p:sldId id="324" r:id="rId16"/>
    <p:sldId id="318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67BD7-D777-458C-8DB7-18AB6E26323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A616FD-D531-4003-B739-F66244343835}">
      <dgm:prSet phldrT="[Text]"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Applications</a:t>
          </a:r>
          <a:r>
            <a:rPr lang="en-US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 Available</a:t>
          </a:r>
        </a:p>
      </dgm:t>
    </dgm:pt>
    <dgm:pt modelId="{1BCF396C-9601-4886-8894-5EF7437242A9}" type="parTrans" cxnId="{57F4CBF1-2CE4-4A09-9E80-688D5FFC477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FB617-F5B4-42C9-AF82-64CF4E055434}" type="sibTrans" cxnId="{57F4CBF1-2CE4-4A09-9E80-688D5FFC477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21212-7069-4E17-B093-409998BE5306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 to 3 weeks to process</a:t>
          </a:r>
        </a:p>
      </dgm:t>
    </dgm:pt>
    <dgm:pt modelId="{DB893B1E-114C-4EB7-B028-231D2265C4D8}" type="parTrans" cxnId="{D8C7383E-1011-4952-9C8A-A01DB5B704B7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37AFC-4CEB-4676-8822-0F272005D15B}" type="sibTrans" cxnId="{D8C7383E-1011-4952-9C8A-A01DB5B704B7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C0455-CA8D-4F45-83C6-6C342DB98AA3}">
      <dgm:prSet phldrT="[Text]"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Sent to MWU*</a:t>
          </a:r>
        </a:p>
      </dgm:t>
    </dgm:pt>
    <dgm:pt modelId="{183C950B-AAAE-4360-B873-35E440C757D2}" type="parTrans" cxnId="{88354314-5025-41DE-BB2E-65C1F3778FB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63E0D-A144-4301-97CB-143B4EC2E67A}" type="sibTrans" cxnId="{88354314-5025-41DE-BB2E-65C1F3778FB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5DBF0-2447-4FC5-8A76-93A412991767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Reviewed by staff</a:t>
          </a:r>
        </a:p>
      </dgm:t>
    </dgm:pt>
    <dgm:pt modelId="{15CC6E1B-EF26-4464-8035-84CC697F3E48}" type="parTrans" cxnId="{23C89D3C-CF62-4DF7-8838-3B7097CFDB8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816BE-18B9-491E-B981-9528F771E17F}" type="sibTrans" cxnId="{23C89D3C-CF62-4DF7-8838-3B7097CFDB8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97D48-2C32-4C16-9390-C69813B16870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Sent to Admissions Committee</a:t>
          </a:r>
        </a:p>
      </dgm:t>
    </dgm:pt>
    <dgm:pt modelId="{722E956B-5671-46F5-B042-5E1B5D9E1153}" type="parTrans" cxnId="{F175DC15-9882-4252-852B-AD9DDD8DE11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5749B-9FDD-4A9C-A66A-EEBE7F6538F5}" type="sibTrans" cxnId="{F175DC15-9882-4252-852B-AD9DDD8DE11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4DD90-4F25-4638-8C72-48DFC1434DB4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Interview</a:t>
          </a:r>
        </a:p>
      </dgm:t>
    </dgm:pt>
    <dgm:pt modelId="{BCC167A0-F26F-42B9-94DF-43D67B2F544A}" type="parTrans" cxnId="{39B76537-6541-43CF-82BC-87946418973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E828B-B080-4645-82C8-A96E31B89090}" type="sibTrans" cxnId="{39B76537-6541-43CF-82BC-87946418973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D2873-67ED-4876-A1E4-A07A837BF009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Interview Panel</a:t>
          </a:r>
        </a:p>
      </dgm:t>
    </dgm:pt>
    <dgm:pt modelId="{B0DE74AA-259E-49B1-B17B-77DECDF6D2C1}" type="parTrans" cxnId="{1FD3E376-C715-4F01-9754-B314B9E9FA0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3643B-7370-44D8-9948-76E42AFA88B0}" type="sibTrans" cxnId="{1FD3E376-C715-4F01-9754-B314B9E9FA0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8B9A0-8696-4AF2-BDA7-5AF9D11CA052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3 weeks for results*</a:t>
          </a:r>
        </a:p>
      </dgm:t>
    </dgm:pt>
    <dgm:pt modelId="{5B46256D-3899-4809-90E1-ECA68D7C84A2}" type="parTrans" cxnId="{96623B56-5498-41D6-95C6-741B9A6203B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E853A-5B42-48FF-A617-17D40D9A1A52}" type="sibTrans" cxnId="{96623B56-5498-41D6-95C6-741B9A6203B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C4BB03-5900-42F8-B41B-E1713DFEBBBF}" type="pres">
      <dgm:prSet presAssocID="{E1867BD7-D777-458C-8DB7-18AB6E263234}" presName="theList" presStyleCnt="0">
        <dgm:presLayoutVars>
          <dgm:dir/>
          <dgm:animLvl val="lvl"/>
          <dgm:resizeHandles val="exact"/>
        </dgm:presLayoutVars>
      </dgm:prSet>
      <dgm:spPr/>
    </dgm:pt>
    <dgm:pt modelId="{6A57F09D-1944-4155-95FC-86DC07452E1E}" type="pres">
      <dgm:prSet presAssocID="{D7A616FD-D531-4003-B739-F66244343835}" presName="compNode" presStyleCnt="0"/>
      <dgm:spPr/>
    </dgm:pt>
    <dgm:pt modelId="{449CD50F-9A14-40BB-9F6F-689A67910130}" type="pres">
      <dgm:prSet presAssocID="{D7A616FD-D531-4003-B739-F66244343835}" presName="noGeometry" presStyleCnt="0"/>
      <dgm:spPr/>
    </dgm:pt>
    <dgm:pt modelId="{93610BCE-9C5F-47DF-A17E-04E8E2C8ACD3}" type="pres">
      <dgm:prSet presAssocID="{D7A616FD-D531-4003-B739-F66244343835}" presName="childTextVisible" presStyleLbl="bgAccFollowNode1" presStyleIdx="0" presStyleCnt="3">
        <dgm:presLayoutVars>
          <dgm:bulletEnabled val="1"/>
        </dgm:presLayoutVars>
      </dgm:prSet>
      <dgm:spPr/>
    </dgm:pt>
    <dgm:pt modelId="{54910E5E-B512-4095-8FF6-CECE10AE1AC8}" type="pres">
      <dgm:prSet presAssocID="{D7A616FD-D531-4003-B739-F66244343835}" presName="childTextHidden" presStyleLbl="bgAccFollowNode1" presStyleIdx="0" presStyleCnt="3"/>
      <dgm:spPr/>
    </dgm:pt>
    <dgm:pt modelId="{74F0D6F9-5F38-44DE-99C3-90D560D7AD9F}" type="pres">
      <dgm:prSet presAssocID="{D7A616FD-D531-4003-B739-F6624434383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9F172C8-668A-4581-8E71-611918AF3730}" type="pres">
      <dgm:prSet presAssocID="{D7A616FD-D531-4003-B739-F66244343835}" presName="aSpace" presStyleCnt="0"/>
      <dgm:spPr/>
    </dgm:pt>
    <dgm:pt modelId="{F3942A8E-B4A3-45AA-9612-B3E16E536C26}" type="pres">
      <dgm:prSet presAssocID="{A24C0455-CA8D-4F45-83C6-6C342DB98AA3}" presName="compNode" presStyleCnt="0"/>
      <dgm:spPr/>
    </dgm:pt>
    <dgm:pt modelId="{AAE18E6B-188F-48BD-B96B-14816DA2E859}" type="pres">
      <dgm:prSet presAssocID="{A24C0455-CA8D-4F45-83C6-6C342DB98AA3}" presName="noGeometry" presStyleCnt="0"/>
      <dgm:spPr/>
    </dgm:pt>
    <dgm:pt modelId="{798F0090-35CF-4CDB-ADE2-44D5600B048B}" type="pres">
      <dgm:prSet presAssocID="{A24C0455-CA8D-4F45-83C6-6C342DB98AA3}" presName="childTextVisible" presStyleLbl="bgAccFollowNode1" presStyleIdx="1" presStyleCnt="3">
        <dgm:presLayoutVars>
          <dgm:bulletEnabled val="1"/>
        </dgm:presLayoutVars>
      </dgm:prSet>
      <dgm:spPr/>
    </dgm:pt>
    <dgm:pt modelId="{5A2888E0-E173-4346-B543-6F5AA7DDEFB0}" type="pres">
      <dgm:prSet presAssocID="{A24C0455-CA8D-4F45-83C6-6C342DB98AA3}" presName="childTextHidden" presStyleLbl="bgAccFollowNode1" presStyleIdx="1" presStyleCnt="3"/>
      <dgm:spPr/>
    </dgm:pt>
    <dgm:pt modelId="{E76E390F-2499-49CB-8CEC-DE096A3A2ABB}" type="pres">
      <dgm:prSet presAssocID="{A24C0455-CA8D-4F45-83C6-6C342DB98AA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6ED6F7C-1F82-4578-B475-54D39E010DCD}" type="pres">
      <dgm:prSet presAssocID="{A24C0455-CA8D-4F45-83C6-6C342DB98AA3}" presName="aSpace" presStyleCnt="0"/>
      <dgm:spPr/>
    </dgm:pt>
    <dgm:pt modelId="{40F87EAA-AE2F-45B1-BCAA-DE6D3868165B}" type="pres">
      <dgm:prSet presAssocID="{EC54DD90-4F25-4638-8C72-48DFC1434DB4}" presName="compNode" presStyleCnt="0"/>
      <dgm:spPr/>
    </dgm:pt>
    <dgm:pt modelId="{A0926DD4-DA87-469F-AFE5-3F5C49C0BDA8}" type="pres">
      <dgm:prSet presAssocID="{EC54DD90-4F25-4638-8C72-48DFC1434DB4}" presName="noGeometry" presStyleCnt="0"/>
      <dgm:spPr/>
    </dgm:pt>
    <dgm:pt modelId="{B62F0081-9A0C-4302-B049-AC2E96925820}" type="pres">
      <dgm:prSet presAssocID="{EC54DD90-4F25-4638-8C72-48DFC1434DB4}" presName="childTextVisible" presStyleLbl="bgAccFollowNode1" presStyleIdx="2" presStyleCnt="3">
        <dgm:presLayoutVars>
          <dgm:bulletEnabled val="1"/>
        </dgm:presLayoutVars>
      </dgm:prSet>
      <dgm:spPr/>
    </dgm:pt>
    <dgm:pt modelId="{6315B77D-CE4F-4E78-A0ED-AB040084D3A5}" type="pres">
      <dgm:prSet presAssocID="{EC54DD90-4F25-4638-8C72-48DFC1434DB4}" presName="childTextHidden" presStyleLbl="bgAccFollowNode1" presStyleIdx="2" presStyleCnt="3"/>
      <dgm:spPr/>
    </dgm:pt>
    <dgm:pt modelId="{4F268C44-4DBB-4002-9F73-9C9A3F9E765C}" type="pres">
      <dgm:prSet presAssocID="{EC54DD90-4F25-4638-8C72-48DFC1434DB4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E1D5D112-4737-4000-A880-B3BD27F2A073}" type="presOf" srcId="{EC54DD90-4F25-4638-8C72-48DFC1434DB4}" destId="{4F268C44-4DBB-4002-9F73-9C9A3F9E765C}" srcOrd="0" destOrd="0" presId="urn:microsoft.com/office/officeart/2005/8/layout/hProcess6"/>
    <dgm:cxn modelId="{88354314-5025-41DE-BB2E-65C1F3778FB9}" srcId="{E1867BD7-D777-458C-8DB7-18AB6E263234}" destId="{A24C0455-CA8D-4F45-83C6-6C342DB98AA3}" srcOrd="1" destOrd="0" parTransId="{183C950B-AAAE-4360-B873-35E440C757D2}" sibTransId="{C2963E0D-A144-4301-97CB-143B4EC2E67A}"/>
    <dgm:cxn modelId="{F175DC15-9882-4252-852B-AD9DDD8DE113}" srcId="{A24C0455-CA8D-4F45-83C6-6C342DB98AA3}" destId="{18597D48-2C32-4C16-9390-C69813B16870}" srcOrd="1" destOrd="0" parTransId="{722E956B-5671-46F5-B042-5E1B5D9E1153}" sibTransId="{B575749B-9FDD-4A9C-A66A-EEBE7F6538F5}"/>
    <dgm:cxn modelId="{F1A0E71B-84DB-4750-8DBC-3908733223FB}" type="presOf" srcId="{0C18B9A0-8696-4AF2-BDA7-5AF9D11CA052}" destId="{B62F0081-9A0C-4302-B049-AC2E96925820}" srcOrd="0" destOrd="1" presId="urn:microsoft.com/office/officeart/2005/8/layout/hProcess6"/>
    <dgm:cxn modelId="{7979771D-B536-4F71-90CF-4051AC8A44D5}" type="presOf" srcId="{A24C0455-CA8D-4F45-83C6-6C342DB98AA3}" destId="{E76E390F-2499-49CB-8CEC-DE096A3A2ABB}" srcOrd="0" destOrd="0" presId="urn:microsoft.com/office/officeart/2005/8/layout/hProcess6"/>
    <dgm:cxn modelId="{961FC81F-4A60-4A7B-A9AE-B3AAD8A909D0}" type="presOf" srcId="{1A921212-7069-4E17-B093-409998BE5306}" destId="{93610BCE-9C5F-47DF-A17E-04E8E2C8ACD3}" srcOrd="0" destOrd="0" presId="urn:microsoft.com/office/officeart/2005/8/layout/hProcess6"/>
    <dgm:cxn modelId="{39B76537-6541-43CF-82BC-879464189731}" srcId="{E1867BD7-D777-458C-8DB7-18AB6E263234}" destId="{EC54DD90-4F25-4638-8C72-48DFC1434DB4}" srcOrd="2" destOrd="0" parTransId="{BCC167A0-F26F-42B9-94DF-43D67B2F544A}" sibTransId="{936E828B-B080-4645-82C8-A96E31B89090}"/>
    <dgm:cxn modelId="{23C89D3C-CF62-4DF7-8838-3B7097CFDB80}" srcId="{A24C0455-CA8D-4F45-83C6-6C342DB98AA3}" destId="{2975DBF0-2447-4FC5-8A76-93A412991767}" srcOrd="0" destOrd="0" parTransId="{15CC6E1B-EF26-4464-8035-84CC697F3E48}" sibTransId="{CC3816BE-18B9-491E-B981-9528F771E17F}"/>
    <dgm:cxn modelId="{D8C7383E-1011-4952-9C8A-A01DB5B704B7}" srcId="{D7A616FD-D531-4003-B739-F66244343835}" destId="{1A921212-7069-4E17-B093-409998BE5306}" srcOrd="0" destOrd="0" parTransId="{DB893B1E-114C-4EB7-B028-231D2265C4D8}" sibTransId="{51837AFC-4CEB-4676-8822-0F272005D15B}"/>
    <dgm:cxn modelId="{E36A585E-5F70-44D9-9B03-D17F5A6671C8}" type="presOf" srcId="{E1867BD7-D777-458C-8DB7-18AB6E263234}" destId="{79C4BB03-5900-42F8-B41B-E1713DFEBBBF}" srcOrd="0" destOrd="0" presId="urn:microsoft.com/office/officeart/2005/8/layout/hProcess6"/>
    <dgm:cxn modelId="{E2CC8552-8D48-4283-84DC-4E35CCED71D3}" type="presOf" srcId="{D22D2873-67ED-4876-A1E4-A07A837BF009}" destId="{6315B77D-CE4F-4E78-A0ED-AB040084D3A5}" srcOrd="1" destOrd="0" presId="urn:microsoft.com/office/officeart/2005/8/layout/hProcess6"/>
    <dgm:cxn modelId="{FCB70554-B67B-4D64-9573-94110DF59B24}" type="presOf" srcId="{18597D48-2C32-4C16-9390-C69813B16870}" destId="{798F0090-35CF-4CDB-ADE2-44D5600B048B}" srcOrd="0" destOrd="1" presId="urn:microsoft.com/office/officeart/2005/8/layout/hProcess6"/>
    <dgm:cxn modelId="{96623B56-5498-41D6-95C6-741B9A6203B3}" srcId="{EC54DD90-4F25-4638-8C72-48DFC1434DB4}" destId="{0C18B9A0-8696-4AF2-BDA7-5AF9D11CA052}" srcOrd="1" destOrd="0" parTransId="{5B46256D-3899-4809-90E1-ECA68D7C84A2}" sibTransId="{09CE853A-5B42-48FF-A617-17D40D9A1A52}"/>
    <dgm:cxn modelId="{1FD3E376-C715-4F01-9754-B314B9E9FA0B}" srcId="{EC54DD90-4F25-4638-8C72-48DFC1434DB4}" destId="{D22D2873-67ED-4876-A1E4-A07A837BF009}" srcOrd="0" destOrd="0" parTransId="{B0DE74AA-259E-49B1-B17B-77DECDF6D2C1}" sibTransId="{1253643B-7370-44D8-9948-76E42AFA88B0}"/>
    <dgm:cxn modelId="{FBBFBA7C-5782-40CB-B0D9-10D92BA95837}" type="presOf" srcId="{D7A616FD-D531-4003-B739-F66244343835}" destId="{74F0D6F9-5F38-44DE-99C3-90D560D7AD9F}" srcOrd="0" destOrd="0" presId="urn:microsoft.com/office/officeart/2005/8/layout/hProcess6"/>
    <dgm:cxn modelId="{F541A7C0-119F-4E66-973E-651480054B69}" type="presOf" srcId="{D22D2873-67ED-4876-A1E4-A07A837BF009}" destId="{B62F0081-9A0C-4302-B049-AC2E96925820}" srcOrd="0" destOrd="0" presId="urn:microsoft.com/office/officeart/2005/8/layout/hProcess6"/>
    <dgm:cxn modelId="{82CB7EC3-06E2-43C9-A8E1-C1D4BBE490B2}" type="presOf" srcId="{1A921212-7069-4E17-B093-409998BE5306}" destId="{54910E5E-B512-4095-8FF6-CECE10AE1AC8}" srcOrd="1" destOrd="0" presId="urn:microsoft.com/office/officeart/2005/8/layout/hProcess6"/>
    <dgm:cxn modelId="{307DD6C7-7923-4A9B-ABFB-747CA34F9588}" type="presOf" srcId="{2975DBF0-2447-4FC5-8A76-93A412991767}" destId="{798F0090-35CF-4CDB-ADE2-44D5600B048B}" srcOrd="0" destOrd="0" presId="urn:microsoft.com/office/officeart/2005/8/layout/hProcess6"/>
    <dgm:cxn modelId="{60CB44E5-F507-4A58-B158-42EEE7502266}" type="presOf" srcId="{2975DBF0-2447-4FC5-8A76-93A412991767}" destId="{5A2888E0-E173-4346-B543-6F5AA7DDEFB0}" srcOrd="1" destOrd="0" presId="urn:microsoft.com/office/officeart/2005/8/layout/hProcess6"/>
    <dgm:cxn modelId="{539D4BEE-94BF-4613-9B75-6ABC548432AB}" type="presOf" srcId="{0C18B9A0-8696-4AF2-BDA7-5AF9D11CA052}" destId="{6315B77D-CE4F-4E78-A0ED-AB040084D3A5}" srcOrd="1" destOrd="1" presId="urn:microsoft.com/office/officeart/2005/8/layout/hProcess6"/>
    <dgm:cxn modelId="{57F4CBF1-2CE4-4A09-9E80-688D5FFC4776}" srcId="{E1867BD7-D777-458C-8DB7-18AB6E263234}" destId="{D7A616FD-D531-4003-B739-F66244343835}" srcOrd="0" destOrd="0" parTransId="{1BCF396C-9601-4886-8894-5EF7437242A9}" sibTransId="{72EFB617-F5B4-42C9-AF82-64CF4E055434}"/>
    <dgm:cxn modelId="{E19C4DFB-6032-41FD-82B5-6F4A6B654689}" type="presOf" srcId="{18597D48-2C32-4C16-9390-C69813B16870}" destId="{5A2888E0-E173-4346-B543-6F5AA7DDEFB0}" srcOrd="1" destOrd="1" presId="urn:microsoft.com/office/officeart/2005/8/layout/hProcess6"/>
    <dgm:cxn modelId="{7FD658E9-632E-4488-B73E-9D0E2C1270BD}" type="presParOf" srcId="{79C4BB03-5900-42F8-B41B-E1713DFEBBBF}" destId="{6A57F09D-1944-4155-95FC-86DC07452E1E}" srcOrd="0" destOrd="0" presId="urn:microsoft.com/office/officeart/2005/8/layout/hProcess6"/>
    <dgm:cxn modelId="{9575530F-A508-497D-B5E0-FD85CB2E54A7}" type="presParOf" srcId="{6A57F09D-1944-4155-95FC-86DC07452E1E}" destId="{449CD50F-9A14-40BB-9F6F-689A67910130}" srcOrd="0" destOrd="0" presId="urn:microsoft.com/office/officeart/2005/8/layout/hProcess6"/>
    <dgm:cxn modelId="{B4A9C88B-F450-4065-B676-53A16A9FB1C7}" type="presParOf" srcId="{6A57F09D-1944-4155-95FC-86DC07452E1E}" destId="{93610BCE-9C5F-47DF-A17E-04E8E2C8ACD3}" srcOrd="1" destOrd="0" presId="urn:microsoft.com/office/officeart/2005/8/layout/hProcess6"/>
    <dgm:cxn modelId="{E778EE44-29C1-435D-9889-7CB976B5ADE1}" type="presParOf" srcId="{6A57F09D-1944-4155-95FC-86DC07452E1E}" destId="{54910E5E-B512-4095-8FF6-CECE10AE1AC8}" srcOrd="2" destOrd="0" presId="urn:microsoft.com/office/officeart/2005/8/layout/hProcess6"/>
    <dgm:cxn modelId="{2472DF91-D86E-4DA3-896B-7C5B19B2A08C}" type="presParOf" srcId="{6A57F09D-1944-4155-95FC-86DC07452E1E}" destId="{74F0D6F9-5F38-44DE-99C3-90D560D7AD9F}" srcOrd="3" destOrd="0" presId="urn:microsoft.com/office/officeart/2005/8/layout/hProcess6"/>
    <dgm:cxn modelId="{E8D6D7FD-27EC-4C0F-8814-48D5EA8A87CE}" type="presParOf" srcId="{79C4BB03-5900-42F8-B41B-E1713DFEBBBF}" destId="{39F172C8-668A-4581-8E71-611918AF3730}" srcOrd="1" destOrd="0" presId="urn:microsoft.com/office/officeart/2005/8/layout/hProcess6"/>
    <dgm:cxn modelId="{11F8BA7E-4CA8-470F-A2F6-3E99CE2B09E1}" type="presParOf" srcId="{79C4BB03-5900-42F8-B41B-E1713DFEBBBF}" destId="{F3942A8E-B4A3-45AA-9612-B3E16E536C26}" srcOrd="2" destOrd="0" presId="urn:microsoft.com/office/officeart/2005/8/layout/hProcess6"/>
    <dgm:cxn modelId="{F1F1261C-2F77-4B4A-8B07-E338149B6F13}" type="presParOf" srcId="{F3942A8E-B4A3-45AA-9612-B3E16E536C26}" destId="{AAE18E6B-188F-48BD-B96B-14816DA2E859}" srcOrd="0" destOrd="0" presId="urn:microsoft.com/office/officeart/2005/8/layout/hProcess6"/>
    <dgm:cxn modelId="{B7AA8AB3-9E59-4A2B-8CF1-26277896D716}" type="presParOf" srcId="{F3942A8E-B4A3-45AA-9612-B3E16E536C26}" destId="{798F0090-35CF-4CDB-ADE2-44D5600B048B}" srcOrd="1" destOrd="0" presId="urn:microsoft.com/office/officeart/2005/8/layout/hProcess6"/>
    <dgm:cxn modelId="{42D61F5E-B974-482E-936A-D1FEA9684B2F}" type="presParOf" srcId="{F3942A8E-B4A3-45AA-9612-B3E16E536C26}" destId="{5A2888E0-E173-4346-B543-6F5AA7DDEFB0}" srcOrd="2" destOrd="0" presId="urn:microsoft.com/office/officeart/2005/8/layout/hProcess6"/>
    <dgm:cxn modelId="{8C94FD00-5E74-4286-A365-9EAE62B8B25F}" type="presParOf" srcId="{F3942A8E-B4A3-45AA-9612-B3E16E536C26}" destId="{E76E390F-2499-49CB-8CEC-DE096A3A2ABB}" srcOrd="3" destOrd="0" presId="urn:microsoft.com/office/officeart/2005/8/layout/hProcess6"/>
    <dgm:cxn modelId="{B43AC419-545C-4E1F-BBB0-F217801493D7}" type="presParOf" srcId="{79C4BB03-5900-42F8-B41B-E1713DFEBBBF}" destId="{D6ED6F7C-1F82-4578-B475-54D39E010DCD}" srcOrd="3" destOrd="0" presId="urn:microsoft.com/office/officeart/2005/8/layout/hProcess6"/>
    <dgm:cxn modelId="{FDF38A72-E719-4647-9D28-3BA59EA82732}" type="presParOf" srcId="{79C4BB03-5900-42F8-B41B-E1713DFEBBBF}" destId="{40F87EAA-AE2F-45B1-BCAA-DE6D3868165B}" srcOrd="4" destOrd="0" presId="urn:microsoft.com/office/officeart/2005/8/layout/hProcess6"/>
    <dgm:cxn modelId="{9DF4E298-7441-4E95-8D44-AB6E31FCCC0E}" type="presParOf" srcId="{40F87EAA-AE2F-45B1-BCAA-DE6D3868165B}" destId="{A0926DD4-DA87-469F-AFE5-3F5C49C0BDA8}" srcOrd="0" destOrd="0" presId="urn:microsoft.com/office/officeart/2005/8/layout/hProcess6"/>
    <dgm:cxn modelId="{63BB753D-DF86-4E13-9F34-5567E22F9721}" type="presParOf" srcId="{40F87EAA-AE2F-45B1-BCAA-DE6D3868165B}" destId="{B62F0081-9A0C-4302-B049-AC2E96925820}" srcOrd="1" destOrd="0" presId="urn:microsoft.com/office/officeart/2005/8/layout/hProcess6"/>
    <dgm:cxn modelId="{CF076C8F-4A10-4548-BF4C-7370F359B509}" type="presParOf" srcId="{40F87EAA-AE2F-45B1-BCAA-DE6D3868165B}" destId="{6315B77D-CE4F-4E78-A0ED-AB040084D3A5}" srcOrd="2" destOrd="0" presId="urn:microsoft.com/office/officeart/2005/8/layout/hProcess6"/>
    <dgm:cxn modelId="{6AA4A33C-BFC5-4F65-ACCD-26F47F30832C}" type="presParOf" srcId="{40F87EAA-AE2F-45B1-BCAA-DE6D3868165B}" destId="{4F268C44-4DBB-4002-9F73-9C9A3F9E765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10BCE-9C5F-47DF-A17E-04E8E2C8ACD3}">
      <dsp:nvSpPr>
        <dsp:cNvPr id="0" name=""/>
        <dsp:cNvSpPr/>
      </dsp:nvSpPr>
      <dsp:spPr>
        <a:xfrm>
          <a:off x="530662" y="1111243"/>
          <a:ext cx="2106691" cy="18415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to 3 weeks to process</a:t>
          </a:r>
        </a:p>
      </dsp:txBody>
      <dsp:txXfrm>
        <a:off x="1057335" y="1387470"/>
        <a:ext cx="1027012" cy="1289059"/>
      </dsp:txXfrm>
    </dsp:sp>
    <dsp:sp modelId="{74F0D6F9-5F38-44DE-99C3-90D560D7AD9F}">
      <dsp:nvSpPr>
        <dsp:cNvPr id="0" name=""/>
        <dsp:cNvSpPr/>
      </dsp:nvSpPr>
      <dsp:spPr>
        <a:xfrm>
          <a:off x="3989" y="1505327"/>
          <a:ext cx="1053345" cy="1053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Applications</a:t>
          </a:r>
          <a:r>
            <a:rPr lang="en-US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Available</a:t>
          </a:r>
        </a:p>
      </dsp:txBody>
      <dsp:txXfrm>
        <a:off x="158248" y="1659586"/>
        <a:ext cx="744827" cy="744827"/>
      </dsp:txXfrm>
    </dsp:sp>
    <dsp:sp modelId="{798F0090-35CF-4CDB-ADE2-44D5600B048B}">
      <dsp:nvSpPr>
        <dsp:cNvPr id="0" name=""/>
        <dsp:cNvSpPr/>
      </dsp:nvSpPr>
      <dsp:spPr>
        <a:xfrm>
          <a:off x="3295696" y="1111243"/>
          <a:ext cx="2106691" cy="18415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Reviewed by staff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Sent to Admissions Committee</a:t>
          </a:r>
        </a:p>
      </dsp:txBody>
      <dsp:txXfrm>
        <a:off x="3822369" y="1387470"/>
        <a:ext cx="1027012" cy="1289059"/>
      </dsp:txXfrm>
    </dsp:sp>
    <dsp:sp modelId="{E76E390F-2499-49CB-8CEC-DE096A3A2ABB}">
      <dsp:nvSpPr>
        <dsp:cNvPr id="0" name=""/>
        <dsp:cNvSpPr/>
      </dsp:nvSpPr>
      <dsp:spPr>
        <a:xfrm>
          <a:off x="2769023" y="1505327"/>
          <a:ext cx="1053345" cy="1053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Sent to MWU*</a:t>
          </a:r>
        </a:p>
      </dsp:txBody>
      <dsp:txXfrm>
        <a:off x="2923282" y="1659586"/>
        <a:ext cx="744827" cy="744827"/>
      </dsp:txXfrm>
    </dsp:sp>
    <dsp:sp modelId="{B62F0081-9A0C-4302-B049-AC2E96925820}">
      <dsp:nvSpPr>
        <dsp:cNvPr id="0" name=""/>
        <dsp:cNvSpPr/>
      </dsp:nvSpPr>
      <dsp:spPr>
        <a:xfrm>
          <a:off x="6060729" y="1111243"/>
          <a:ext cx="2106691" cy="18415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Interview Panel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weeks for results*</a:t>
          </a:r>
        </a:p>
      </dsp:txBody>
      <dsp:txXfrm>
        <a:off x="6587402" y="1387470"/>
        <a:ext cx="1027012" cy="1289059"/>
      </dsp:txXfrm>
    </dsp:sp>
    <dsp:sp modelId="{4F268C44-4DBB-4002-9F73-9C9A3F9E765C}">
      <dsp:nvSpPr>
        <dsp:cNvPr id="0" name=""/>
        <dsp:cNvSpPr/>
      </dsp:nvSpPr>
      <dsp:spPr>
        <a:xfrm>
          <a:off x="5534056" y="1505327"/>
          <a:ext cx="1053345" cy="1053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Interview</a:t>
          </a:r>
        </a:p>
      </dsp:txBody>
      <dsp:txXfrm>
        <a:off x="5688315" y="1659586"/>
        <a:ext cx="744827" cy="744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B84-7B95-449D-B1B7-8EC917CA702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AE2A9-0AC2-417C-850F-44CE9AE3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1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87EDE-B395-4D30-B7D6-3049C428CAE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87EDE-B395-4D30-B7D6-3049C428CAE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Clinics across</a:t>
            </a:r>
            <a:r>
              <a:rPr lang="en-US" baseline="0" dirty="0"/>
              <a:t> the street include…</a:t>
            </a:r>
          </a:p>
          <a:p>
            <a:r>
              <a:rPr lang="en-US" baseline="0" dirty="0"/>
              <a:t>Clinical side vs. academia side.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C95AF-D068-4334-9356-D4742532F9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4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E2F9-BD89-4B28-92EA-6B33DFCF6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070A4-98A2-425F-9100-EF9D13329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C93BE-830A-4CF8-AE32-C6AAE79F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CB8-345E-4FA0-A44C-172CA1C752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24409-6D29-4D1E-919B-67EDA135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8AF5E-2C29-43C4-8E2C-AFBB2C12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99F3-BCAD-43B2-AC59-2DA1ADF9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0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2569-F772-4FFD-9CBF-A8659CBD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C0C2D-C821-4030-84BE-63A32BDAB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4694-9362-440D-8CA0-545C38A5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CB8-345E-4FA0-A44C-172CA1C752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A9BFE-4F1A-4B30-9936-74530258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A8BAA-7CE9-4FAE-BF16-C6648757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99F3-BCAD-43B2-AC59-2DA1ADF9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9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21E10-A75F-4955-859A-2C0C02FF5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B5BE1-7725-4974-ACBE-95E9F8C85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36B36-22C0-4905-875B-3EA08AB2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CB8-345E-4FA0-A44C-172CA1C752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9AB5A-1A45-4CA4-B78B-BEBBDC03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DE706-0608-4FED-97D3-B3FA4CD4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99F3-BCAD-43B2-AC59-2DA1ADF9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365F-A631-4A50-B79B-7641F104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FEE4E-1F00-4F7F-B123-94722C162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B4A7E-8310-4AA3-AE95-D6277EB8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CB8-345E-4FA0-A44C-172CA1C752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4273E-66BD-48BC-B0C5-FC4D69E6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D1C14-70AA-44C1-A8E9-68F850F4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99F3-BCAD-43B2-AC59-2DA1ADF9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2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127E-88FF-4B61-8648-E03241FF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2381D-A267-4B2B-BA4B-712C73614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B8FB4-B9C4-4EB3-8DA1-AA06039F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CB8-345E-4FA0-A44C-172CA1C752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F4A90-6369-49EE-81A5-21291FBB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CDEE5-6C04-41A1-939C-AF49C8AB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99F3-BCAD-43B2-AC59-2DA1ADF9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3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4713-FA0B-4D4D-9671-5B7A2F4F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CF670-CD05-48EA-98A2-15C67BBCD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4D40B-4EF0-4890-8977-04B703415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E57C7-3DFB-4E4B-8932-5DB7B036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CB8-345E-4FA0-A44C-172CA1C752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2FBA1-DCA6-4AF2-8515-6BD45667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DDB5D-CAB4-431E-8B60-4A8AFFC3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99F3-BCAD-43B2-AC59-2DA1ADF9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5E05-ED2D-45FA-9239-676873C7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31F3A-473D-49C5-8183-ECEA4403E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52227-E026-452A-9693-AF09D67F5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479E8-EC48-4EBE-B309-E732CB105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A278A-E533-4CDD-98A2-7506A96AE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5F4A6-40FD-4075-A191-5A82ED0B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CB8-345E-4FA0-A44C-172CA1C752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29B07-D353-4DD6-9144-BCB21FF4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F7AC5-0475-45A4-BBCD-EFA9FCB7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99F3-BCAD-43B2-AC59-2DA1ADF9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4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4011-145D-4737-81C8-F6F264E5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5B6C0-A6D2-4257-8F46-847CA934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CB8-345E-4FA0-A44C-172CA1C752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F6FAD-81B2-4874-A936-252991E4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5E4F7-ABBC-459B-8481-48312E42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99F3-BCAD-43B2-AC59-2DA1ADF9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6AB4D-EF44-4E54-BB8F-CF3459CE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CB8-345E-4FA0-A44C-172CA1C752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7C9F2-8782-4E05-ABA4-6DD75310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E57F7-079F-491B-BF8B-7E372D2B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99F3-BCAD-43B2-AC59-2DA1ADF9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0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AF3A-B6C9-4EA0-B459-37FAABF9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38203-3B20-43B6-A4C8-37262DFBE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65E25-6B10-4B39-9EAA-73FEE478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BE9E1-87F1-4692-A42C-68907F58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CB8-345E-4FA0-A44C-172CA1C752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C5504-55A6-4494-B7E9-FB5ECDC2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4B8D9-B840-472F-9F8D-F646CF1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99F3-BCAD-43B2-AC59-2DA1ADF9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BC72-265C-4695-ACD4-6A98946B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34A0C-D971-4EE3-BEA3-1120C2353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6890A-B4E2-461E-9803-7D0ABABE7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1BA40-8731-4EE4-9560-BAA4CB6B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CB8-345E-4FA0-A44C-172CA1C752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78F1A-3883-4CEB-9E36-5EA25F82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B6066-9A9B-4C9D-ACCC-7158C7E5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99F3-BCAD-43B2-AC59-2DA1ADF9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2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F8125-9C3A-471B-80B1-9EFA391D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C6264-6DDC-4116-8A76-B72408C63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3E6C9-42E9-4BC9-B60F-2CC85C486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5CB8-345E-4FA0-A44C-172CA1C752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44ABA-FF1B-479F-AAFB-EF61F61CC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27A4E-3FBB-4B0B-9885-29AC965DA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99F3-BCAD-43B2-AC59-2DA1ADF9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7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idwestern.ed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10713-3E39-4238-AD18-7B6D38708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169862"/>
            <a:ext cx="9144000" cy="1201737"/>
          </a:xfrm>
        </p:spPr>
        <p:txBody>
          <a:bodyPr>
            <a:noAutofit/>
          </a:bodyPr>
          <a:lstStyle/>
          <a:p>
            <a:r>
              <a:rPr lang="en-US" sz="6800" b="1" dirty="0">
                <a:solidFill>
                  <a:srgbClr val="002060"/>
                </a:solidFill>
                <a:latin typeface="Calisto MT" panose="02040603050505030304" pitchFamily="18" charset="0"/>
              </a:rPr>
              <a:t>Midwestern University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E82DC8-4F43-47FC-A6CD-C1474E4D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349" y="2573336"/>
            <a:ext cx="5149596" cy="339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 b="1" u="sng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Campus Locations:</a:t>
            </a:r>
          </a:p>
          <a:p>
            <a:pPr algn="ctr" eaLnBrk="1" hangingPunct="1">
              <a:lnSpc>
                <a:spcPct val="90000"/>
              </a:lnSpc>
            </a:pPr>
            <a:endParaRPr lang="en-US" altLang="en-US" sz="2400" b="1" i="1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Glendale, AZ</a:t>
            </a:r>
            <a:r>
              <a:rPr lang="en-US" alt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: 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144-acre campus located 15 miles northwest of Phoenix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2400" b="1" i="1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Downers Grove, IL</a:t>
            </a:r>
            <a:r>
              <a:rPr lang="en-US" alt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: 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105-acre campus located 25 miles west of Chicago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DADDF4-C3FB-442C-B241-7A19A2B97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5494520"/>
            <a:ext cx="1219200" cy="1219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88C5322-20F4-4D29-AF2D-1DB63B1C6239}"/>
              </a:ext>
            </a:extLst>
          </p:cNvPr>
          <p:cNvSpPr txBox="1">
            <a:spLocks/>
          </p:cNvSpPr>
          <p:nvPr/>
        </p:nvSpPr>
        <p:spPr>
          <a:xfrm>
            <a:off x="1232147" y="1371599"/>
            <a:ext cx="9144000" cy="601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  <a:latin typeface="Calisto MT" panose="02040603050505030304" pitchFamily="18" charset="0"/>
              </a:rPr>
              <a:t>A graduate healthcare education institution</a:t>
            </a:r>
          </a:p>
        </p:txBody>
      </p:sp>
    </p:spTree>
    <p:extLst>
      <p:ext uri="{BB962C8B-B14F-4D97-AF65-F5344CB8AC3E}">
        <p14:creationId xmlns:p14="http://schemas.microsoft.com/office/powerpoint/2010/main" val="150965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00600" y="1219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72844" y="1447800"/>
            <a:ext cx="977801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z="27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Programs that require hours: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7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Physical Therapy – 30 hours of observation in 1 setting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7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Veterinary Medicine – 240 hours of veterinary, animal or research experience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7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DNAP – 1 year of full-time critical care nursing experience</a:t>
            </a:r>
          </a:p>
          <a:p>
            <a:pPr lvl="1">
              <a:buFont typeface="Arial" pitchFamily="34" charset="0"/>
              <a:buChar char="•"/>
            </a:pPr>
            <a:endParaRPr lang="en-US" altLang="en-US" sz="2700" b="1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7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Patient care experience is highly recommended for all other programs, but is not required. 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27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7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The Physician Assistant Program strongly recommends at least 1,000 hours of direct paid patient care </a:t>
            </a:r>
          </a:p>
          <a:p>
            <a:pPr eaLnBrk="1" hangingPunct="1"/>
            <a:r>
              <a:rPr lang="en-US" altLang="en-US" sz="27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	(EMT, MA, CNA, Phlebotomist, Scribe)</a:t>
            </a:r>
            <a:endParaRPr lang="en-US" altLang="en-US" sz="1400" i="1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6D571-22AA-47DF-9F3D-D3BECD465328}"/>
              </a:ext>
            </a:extLst>
          </p:cNvPr>
          <p:cNvSpPr txBox="1">
            <a:spLocks noChangeArrowheads="1"/>
          </p:cNvSpPr>
          <p:nvPr/>
        </p:nvSpPr>
        <p:spPr>
          <a:xfrm>
            <a:off x="1559510" y="245615"/>
            <a:ext cx="9108490" cy="7102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Patient Care Experience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59208-92A2-4304-842E-DD4C8A79C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549452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1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00600" y="1219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803647" y="1535711"/>
            <a:ext cx="8686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Competitive GPAs and exam scores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Courses beyond Prerequisites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Completed Prerequisites at the time of application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Health Care certification </a:t>
            </a:r>
          </a:p>
          <a:p>
            <a:pPr eaLnBrk="1" hangingPunct="1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     (CNA, EMT, hygienist, surgical tech, pharm tech, vet tech)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Patient care or health care-related experience </a:t>
            </a:r>
          </a:p>
          <a:p>
            <a:pPr eaLnBrk="1" hangingPunct="1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     (RN, hygienist, respiratory therapist, foreign medical grads etc.)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Mentorship/ shadowing experiences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Quality letters of recommendation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Community service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Honors, achievements and awards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Other life experiences and extracurricular activities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Applicant’s personal interview; oral and written communication skills necessary to interact with patients and colleagues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24677B-BA89-434E-8A4F-467FFB171222}"/>
              </a:ext>
            </a:extLst>
          </p:cNvPr>
          <p:cNvSpPr txBox="1">
            <a:spLocks noChangeArrowheads="1"/>
          </p:cNvSpPr>
          <p:nvPr/>
        </p:nvSpPr>
        <p:spPr>
          <a:xfrm>
            <a:off x="1381957" y="315220"/>
            <a:ext cx="9108490" cy="7102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Competitive Applicant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8F33C-01F4-4C75-B9D8-57125E9AB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549452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81201" y="1972970"/>
          <a:ext cx="81714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5971" y="1233085"/>
            <a:ext cx="1895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ea typeface="ＭＳ Ｐゴシック" charset="0"/>
                <a:cs typeface="Times New Roman" panose="02020603050405020304" pitchFamily="18" charset="0"/>
              </a:rPr>
              <a:t>AADSAS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ea typeface="ＭＳ Ｐゴシック" charset="0"/>
                <a:cs typeface="Times New Roman" panose="02020603050405020304" pitchFamily="18" charset="0"/>
              </a:rPr>
              <a:t>PsyCAS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ea typeface="ＭＳ Ｐゴシック" charset="0"/>
                <a:cs typeface="Times New Roman" panose="02020603050405020304" pitchFamily="18" charset="0"/>
              </a:rPr>
              <a:t>PTCAS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ea typeface="ＭＳ Ｐゴシック" charset="0"/>
                <a:cs typeface="Times New Roman" panose="02020603050405020304" pitchFamily="18" charset="0"/>
              </a:rPr>
              <a:t>OptomCAS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1108753"/>
            <a:ext cx="224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7696" y="2732011"/>
            <a:ext cx="1895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*Supplemental application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sent if meet minimum GPA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requirements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8847F96-DA69-431C-8CA3-969A6F78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338" y="5074384"/>
            <a:ext cx="895477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ea typeface="ＭＳ Ｐゴシック" charset="0"/>
                <a:cs typeface="Times New Roman" pitchFamily="18" charset="0"/>
              </a:rPr>
              <a:t>Rolling admissions process: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ea typeface="ＭＳ Ｐゴシック" charset="0"/>
                <a:cs typeface="Times New Roman" pitchFamily="18" charset="0"/>
              </a:rPr>
              <a:t>Applications are reviewed as they are received.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ea typeface="ＭＳ Ｐゴシック" charset="0"/>
                <a:cs typeface="Times New Roman" pitchFamily="18" charset="0"/>
              </a:rPr>
              <a:t>Interviews are by invitation. If invited, schedule quickly!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ea typeface="ＭＳ Ｐゴシック" charset="0"/>
                <a:cs typeface="Times New Roman" pitchFamily="18" charset="0"/>
              </a:rPr>
              <a:t>Acceptances are given throughout the application process.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ea typeface="ＭＳ Ｐゴシック" charset="0"/>
                <a:cs typeface="Times New Roman" pitchFamily="18" charset="0"/>
              </a:rPr>
              <a:t>Apply early!!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ED02D-A501-4FD1-9A65-E3723B555840}"/>
              </a:ext>
            </a:extLst>
          </p:cNvPr>
          <p:cNvSpPr txBox="1"/>
          <p:nvPr/>
        </p:nvSpPr>
        <p:spPr>
          <a:xfrm>
            <a:off x="10543245" y="4751218"/>
            <a:ext cx="160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ea typeface="ＭＳ Ｐゴシック" charset="0"/>
                <a:cs typeface="Times New Roman" panose="02020603050405020304" pitchFamily="18" charset="0"/>
              </a:rPr>
              <a:t>*Exception for Dental’s December notification 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1EC1B-C10D-47DC-B6CC-28A48055D9F6}"/>
              </a:ext>
            </a:extLst>
          </p:cNvPr>
          <p:cNvSpPr txBox="1"/>
          <p:nvPr/>
        </p:nvSpPr>
        <p:spPr>
          <a:xfrm>
            <a:off x="6515159" y="962425"/>
            <a:ext cx="22416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AACPMAS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OTCAS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VMCAS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CSDCAS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324576-4453-4C6A-B2EC-D21B41B2ACE5}"/>
              </a:ext>
            </a:extLst>
          </p:cNvPr>
          <p:cNvSpPr txBox="1"/>
          <p:nvPr/>
        </p:nvSpPr>
        <p:spPr>
          <a:xfrm>
            <a:off x="8448550" y="962424"/>
            <a:ext cx="22416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AACOMAS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CASPA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PharmCAS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PostbacCAS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D1A7C2-03A1-46E5-AD49-BDE68B737651}"/>
              </a:ext>
            </a:extLst>
          </p:cNvPr>
          <p:cNvSpPr txBox="1"/>
          <p:nvPr/>
        </p:nvSpPr>
        <p:spPr>
          <a:xfrm>
            <a:off x="1806030" y="1401140"/>
            <a:ext cx="224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Application Services: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A3C693C-FBCA-4546-8B22-B0BE1A72D76E}"/>
              </a:ext>
            </a:extLst>
          </p:cNvPr>
          <p:cNvSpPr txBox="1">
            <a:spLocks noChangeArrowheads="1"/>
          </p:cNvSpPr>
          <p:nvPr/>
        </p:nvSpPr>
        <p:spPr>
          <a:xfrm>
            <a:off x="1381957" y="315220"/>
            <a:ext cx="9108490" cy="7102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Application Services Timeline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178E65-00BE-44E6-BD66-3B61C0ECB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549452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7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00600" y="1219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2209800" y="2286000"/>
            <a:ext cx="3657600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sz="2000" kern="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7E83E42-8478-41DA-861F-80A5B95ECF97}"/>
              </a:ext>
            </a:extLst>
          </p:cNvPr>
          <p:cNvSpPr txBox="1">
            <a:spLocks noChangeArrowheads="1"/>
          </p:cNvSpPr>
          <p:nvPr/>
        </p:nvSpPr>
        <p:spPr>
          <a:xfrm>
            <a:off x="1029810" y="407696"/>
            <a:ext cx="9729926" cy="134490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Final Tips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512069-4E72-453D-BF8D-9411CCB07CA6}"/>
              </a:ext>
            </a:extLst>
          </p:cNvPr>
          <p:cNvSpPr/>
          <p:nvPr/>
        </p:nvSpPr>
        <p:spPr>
          <a:xfrm>
            <a:off x="1561361" y="2042087"/>
            <a:ext cx="86668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Maintain competitive GPA’s.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Seek guidance from advisors, students, family.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Know the admissions process for the school you are applying for.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ALWAYS, be professional/respectful when talking to advisor/staff from a school you want to attend!!!!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Practice your interviewing skills.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Many applicants have blown their acceptance because they interviewed poorly. </a:t>
            </a:r>
          </a:p>
          <a:p>
            <a:endParaRPr lang="en-US" sz="2000" kern="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19B43-E3ED-43D9-95F1-FE03E4C50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549452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7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695770" y="1763796"/>
            <a:ext cx="446423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Office of Admissions</a:t>
            </a:r>
          </a:p>
          <a:p>
            <a:pPr algn="ctr" eaLnBrk="0" hangingPunct="0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Midwestern University</a:t>
            </a:r>
          </a:p>
          <a:p>
            <a:pPr algn="ctr" eaLnBrk="0" hangingPunct="0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19555 N. 59th Avenue</a:t>
            </a:r>
          </a:p>
          <a:p>
            <a:pPr algn="ctr" eaLnBrk="0" hangingPunct="0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Glendale, Arizona  85308</a:t>
            </a:r>
          </a:p>
          <a:p>
            <a:pPr algn="ctr" eaLnBrk="0" hangingPunct="0"/>
            <a:endParaRPr lang="en-US" sz="28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(888) 247-9277</a:t>
            </a:r>
          </a:p>
          <a:p>
            <a:pPr algn="ctr" eaLnBrk="0" hangingPunct="0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(623) 572-3275</a:t>
            </a:r>
          </a:p>
          <a:p>
            <a:pPr algn="ctr" eaLnBrk="0" hangingPunct="0"/>
            <a:endParaRPr lang="en-US" sz="2800" b="1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admissaz@midwestern.edu</a:t>
            </a:r>
          </a:p>
          <a:p>
            <a:pPr algn="ctr" eaLnBrk="0" hangingPunct="0"/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midwestern.edu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B9DB88-4916-4506-BFD4-76EC64C3BCD7}"/>
              </a:ext>
            </a:extLst>
          </p:cNvPr>
          <p:cNvSpPr txBox="1">
            <a:spLocks noChangeArrowheads="1"/>
          </p:cNvSpPr>
          <p:nvPr/>
        </p:nvSpPr>
        <p:spPr>
          <a:xfrm>
            <a:off x="1162975" y="418892"/>
            <a:ext cx="9729926" cy="134490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Contact Us: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7913E-4AAF-4FE0-95F3-2393F425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549452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1248793" y="190500"/>
            <a:ext cx="9144000" cy="9906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Glendale Campus Programs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47900" y="1600200"/>
            <a:ext cx="8077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Arizona College of Osteopathic Medicine (D.O.)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 b="1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College of Pharmacy</a:t>
            </a:r>
            <a:r>
              <a:rPr lang="en-US" altLang="en-US" sz="2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, Glendale </a:t>
            </a:r>
            <a:r>
              <a:rPr lang="en-US" alt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(Pharm.D.)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 b="1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College of Dental Medicine</a:t>
            </a:r>
            <a:r>
              <a:rPr lang="en-US" altLang="en-US" sz="2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-Arizona</a:t>
            </a:r>
            <a:r>
              <a:rPr lang="en-US" alt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 (D.M.D.)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 b="1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Arizona College of Optometry (O.D.)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 b="1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College of Veterinary Medicine (D.V.M.)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 b="1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Arizona </a:t>
            </a:r>
            <a:r>
              <a:rPr lang="en-US" alt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College of Podiatric Medicine (D.P.M.)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B13FB-C773-41DE-98A9-1BB64DBCC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549452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6960" y="133165"/>
            <a:ext cx="8611340" cy="71021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sz="5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Glendale Campus Programs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053700" y="843379"/>
            <a:ext cx="8077200" cy="56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College of Health Sciences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Physician Assistant Studies (M.M.S.)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Physical Therapy (D.P.T.)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Occupational Therapy (M.O.T.)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Cardiovascular Science/Perfusion (M.S.)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Nurse Anesthesia (D.N.A.P.)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Clinical Psychology (</a:t>
            </a:r>
            <a:r>
              <a:rPr lang="en-US" altLang="en-US" sz="2400" dirty="0" err="1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Psy.D</a:t>
            </a: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.)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Speech-Language Pathology (M.S.)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Master of Science in Nursing (M.S.N.)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Doctor of Nursing Practice (D.N.P.)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College of Graduate Studies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Biomedical Sciences (M.A., M.B.S.)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Public Health (M.P.H.)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Precision Medicine (M.S.)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91704-E6E5-46F1-A659-5F9B7EDF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549452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7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00600" y="1219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68767" y="1219200"/>
            <a:ext cx="4419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Dental Institute: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Denture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General Dental Care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Oral Surgery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Pediatric Dentistry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Specialty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Diabetes Management</a:t>
            </a:r>
          </a:p>
          <a:p>
            <a:pPr lvl="1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Eye Institute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Frames &amp; Sunglasses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Contact Lenses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Dry Eyes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Glaucoma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Pediatrics</a:t>
            </a:r>
          </a:p>
          <a:p>
            <a:pPr lvl="1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Animal Health Institute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Companion Animal Clinic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  <a:latin typeface="Calisto MT" panose="02040603050505030304" pitchFamily="18" charset="0"/>
              </a:rPr>
              <a:t>Large Animal Clinic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Diagnostic Pathology Center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11953-91E7-4BA8-A914-5E868F505220}"/>
              </a:ext>
            </a:extLst>
          </p:cNvPr>
          <p:cNvSpPr txBox="1"/>
          <p:nvPr/>
        </p:nvSpPr>
        <p:spPr>
          <a:xfrm>
            <a:off x="5688367" y="1351625"/>
            <a:ext cx="4876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Multispecialty Institute: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Family Medicine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Foot &amp; Ankle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Pharmacy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OMM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Sports Medicine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Diabetes Management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Clinical Procedures</a:t>
            </a:r>
          </a:p>
          <a:p>
            <a:pPr lvl="1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Therapy Institute: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Clinical Psychology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Occupational Therapy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Physical Therapy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Speech</a:t>
            </a:r>
            <a:r>
              <a:rPr lang="en-US" sz="2000" i="1" dirty="0">
                <a:solidFill>
                  <a:srgbClr val="FF0000"/>
                </a:solidFill>
                <a:latin typeface="Calisto MT" panose="02040603050505030304" pitchFamily="18" charset="0"/>
              </a:rPr>
              <a:t>-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Language Therapy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Low Vision &amp; Visual Rehabilitation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Sports Vision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B936F1-4AEC-46F0-98B3-30D2F08A048B}"/>
              </a:ext>
            </a:extLst>
          </p:cNvPr>
          <p:cNvSpPr txBox="1">
            <a:spLocks noChangeArrowheads="1"/>
          </p:cNvSpPr>
          <p:nvPr/>
        </p:nvSpPr>
        <p:spPr>
          <a:xfrm>
            <a:off x="1526960" y="133165"/>
            <a:ext cx="8611340" cy="7102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On-Campus Clinics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85809-A9E9-454A-9C3E-8EBA76CB5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549452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179181" y="176531"/>
            <a:ext cx="11903601" cy="6452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40" name="object 40"/>
          <p:cNvSpPr/>
          <p:nvPr/>
        </p:nvSpPr>
        <p:spPr>
          <a:xfrm>
            <a:off x="93807" y="181215"/>
            <a:ext cx="4368505" cy="1254034"/>
          </a:xfrm>
          <a:custGeom>
            <a:avLst/>
            <a:gdLst/>
            <a:ahLst/>
            <a:cxnLst/>
            <a:rect l="l" t="t" r="r" b="b"/>
            <a:pathLst>
              <a:path w="2707563" h="777240">
                <a:moveTo>
                  <a:pt x="2707563" y="777240"/>
                </a:moveTo>
                <a:lnTo>
                  <a:pt x="2707563" y="0"/>
                </a:lnTo>
                <a:lnTo>
                  <a:pt x="0" y="0"/>
                </a:lnTo>
                <a:lnTo>
                  <a:pt x="0" y="777240"/>
                </a:lnTo>
                <a:lnTo>
                  <a:pt x="2707563" y="7772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41" name="object 41"/>
          <p:cNvSpPr/>
          <p:nvPr/>
        </p:nvSpPr>
        <p:spPr>
          <a:xfrm>
            <a:off x="1472488" y="266780"/>
            <a:ext cx="381394" cy="287217"/>
          </a:xfrm>
          <a:custGeom>
            <a:avLst/>
            <a:gdLst/>
            <a:ahLst/>
            <a:cxnLst/>
            <a:rect l="l" t="t" r="r" b="b"/>
            <a:pathLst>
              <a:path w="236385" h="178015">
                <a:moveTo>
                  <a:pt x="54673" y="173926"/>
                </a:moveTo>
                <a:lnTo>
                  <a:pt x="50571" y="173926"/>
                </a:lnTo>
                <a:lnTo>
                  <a:pt x="47370" y="173685"/>
                </a:lnTo>
                <a:lnTo>
                  <a:pt x="43243" y="172770"/>
                </a:lnTo>
                <a:lnTo>
                  <a:pt x="39357" y="171869"/>
                </a:lnTo>
                <a:lnTo>
                  <a:pt x="36385" y="169786"/>
                </a:lnTo>
                <a:lnTo>
                  <a:pt x="36385" y="161798"/>
                </a:lnTo>
                <a:lnTo>
                  <a:pt x="36614" y="158813"/>
                </a:lnTo>
                <a:lnTo>
                  <a:pt x="37058" y="154698"/>
                </a:lnTo>
                <a:lnTo>
                  <a:pt x="48958" y="63601"/>
                </a:lnTo>
                <a:lnTo>
                  <a:pt x="49885" y="63601"/>
                </a:lnTo>
                <a:lnTo>
                  <a:pt x="52306" y="68775"/>
                </a:lnTo>
                <a:lnTo>
                  <a:pt x="58800" y="82578"/>
                </a:lnTo>
                <a:lnTo>
                  <a:pt x="65334" y="96443"/>
                </a:lnTo>
                <a:lnTo>
                  <a:pt x="70703" y="107887"/>
                </a:lnTo>
                <a:lnTo>
                  <a:pt x="73698" y="114427"/>
                </a:lnTo>
                <a:lnTo>
                  <a:pt x="75422" y="118143"/>
                </a:lnTo>
                <a:lnTo>
                  <a:pt x="80861" y="129106"/>
                </a:lnTo>
                <a:lnTo>
                  <a:pt x="87931" y="143004"/>
                </a:lnTo>
                <a:lnTo>
                  <a:pt x="94892" y="156523"/>
                </a:lnTo>
                <a:lnTo>
                  <a:pt x="99999" y="166344"/>
                </a:lnTo>
                <a:lnTo>
                  <a:pt x="103657" y="173228"/>
                </a:lnTo>
                <a:lnTo>
                  <a:pt x="105943" y="177812"/>
                </a:lnTo>
                <a:lnTo>
                  <a:pt x="108013" y="177812"/>
                </a:lnTo>
                <a:lnTo>
                  <a:pt x="111201" y="175768"/>
                </a:lnTo>
                <a:lnTo>
                  <a:pt x="116471" y="164998"/>
                </a:lnTo>
                <a:lnTo>
                  <a:pt x="166382" y="61099"/>
                </a:lnTo>
                <a:lnTo>
                  <a:pt x="167284" y="61099"/>
                </a:lnTo>
                <a:lnTo>
                  <a:pt x="181025" y="161798"/>
                </a:lnTo>
                <a:lnTo>
                  <a:pt x="181927" y="168186"/>
                </a:lnTo>
                <a:lnTo>
                  <a:pt x="181241" y="171170"/>
                </a:lnTo>
                <a:lnTo>
                  <a:pt x="177355" y="172986"/>
                </a:lnTo>
                <a:lnTo>
                  <a:pt x="178727" y="176225"/>
                </a:lnTo>
                <a:lnTo>
                  <a:pt x="183972" y="176657"/>
                </a:lnTo>
                <a:lnTo>
                  <a:pt x="190831" y="177027"/>
                </a:lnTo>
                <a:lnTo>
                  <a:pt x="205771" y="177525"/>
                </a:lnTo>
                <a:lnTo>
                  <a:pt x="220941" y="177880"/>
                </a:lnTo>
                <a:lnTo>
                  <a:pt x="230428" y="178015"/>
                </a:lnTo>
                <a:lnTo>
                  <a:pt x="233654" y="178015"/>
                </a:lnTo>
                <a:lnTo>
                  <a:pt x="236385" y="177355"/>
                </a:lnTo>
                <a:lnTo>
                  <a:pt x="236385" y="174117"/>
                </a:lnTo>
                <a:lnTo>
                  <a:pt x="232727" y="173926"/>
                </a:lnTo>
                <a:lnTo>
                  <a:pt x="229768" y="173926"/>
                </a:lnTo>
                <a:lnTo>
                  <a:pt x="225183" y="173685"/>
                </a:lnTo>
                <a:lnTo>
                  <a:pt x="218541" y="171627"/>
                </a:lnTo>
                <a:lnTo>
                  <a:pt x="218306" y="171555"/>
                </a:lnTo>
                <a:lnTo>
                  <a:pt x="211074" y="164580"/>
                </a:lnTo>
                <a:lnTo>
                  <a:pt x="207314" y="148513"/>
                </a:lnTo>
                <a:lnTo>
                  <a:pt x="186499" y="7086"/>
                </a:lnTo>
                <a:lnTo>
                  <a:pt x="185813" y="2273"/>
                </a:lnTo>
                <a:lnTo>
                  <a:pt x="182397" y="0"/>
                </a:lnTo>
                <a:lnTo>
                  <a:pt x="179158" y="1816"/>
                </a:lnTo>
                <a:lnTo>
                  <a:pt x="177355" y="5473"/>
                </a:lnTo>
                <a:lnTo>
                  <a:pt x="115100" y="136156"/>
                </a:lnTo>
                <a:lnTo>
                  <a:pt x="52628" y="7086"/>
                </a:lnTo>
                <a:lnTo>
                  <a:pt x="49669" y="1155"/>
                </a:lnTo>
                <a:lnTo>
                  <a:pt x="46443" y="0"/>
                </a:lnTo>
                <a:lnTo>
                  <a:pt x="43243" y="2044"/>
                </a:lnTo>
                <a:lnTo>
                  <a:pt x="42557" y="5943"/>
                </a:lnTo>
                <a:lnTo>
                  <a:pt x="19900" y="155168"/>
                </a:lnTo>
                <a:lnTo>
                  <a:pt x="18745" y="162928"/>
                </a:lnTo>
                <a:lnTo>
                  <a:pt x="16929" y="171869"/>
                </a:lnTo>
                <a:lnTo>
                  <a:pt x="10528" y="173228"/>
                </a:lnTo>
                <a:lnTo>
                  <a:pt x="7086" y="173926"/>
                </a:lnTo>
                <a:lnTo>
                  <a:pt x="3657" y="173926"/>
                </a:lnTo>
                <a:lnTo>
                  <a:pt x="0" y="174383"/>
                </a:lnTo>
                <a:lnTo>
                  <a:pt x="0" y="177584"/>
                </a:lnTo>
                <a:lnTo>
                  <a:pt x="4127" y="178015"/>
                </a:lnTo>
                <a:lnTo>
                  <a:pt x="11442" y="178015"/>
                </a:lnTo>
                <a:lnTo>
                  <a:pt x="22415" y="177355"/>
                </a:lnTo>
                <a:lnTo>
                  <a:pt x="30899" y="177355"/>
                </a:lnTo>
                <a:lnTo>
                  <a:pt x="41186" y="178015"/>
                </a:lnTo>
                <a:lnTo>
                  <a:pt x="54216" y="178015"/>
                </a:lnTo>
                <a:lnTo>
                  <a:pt x="56311" y="177584"/>
                </a:lnTo>
                <a:lnTo>
                  <a:pt x="54673" y="17392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42" name="object 42"/>
          <p:cNvSpPr/>
          <p:nvPr/>
        </p:nvSpPr>
        <p:spPr>
          <a:xfrm>
            <a:off x="1865932" y="293419"/>
            <a:ext cx="111305" cy="260539"/>
          </a:xfrm>
          <a:custGeom>
            <a:avLst/>
            <a:gdLst/>
            <a:ahLst/>
            <a:cxnLst/>
            <a:rect l="l" t="t" r="r" b="b"/>
            <a:pathLst>
              <a:path w="68986" h="161480">
                <a:moveTo>
                  <a:pt x="65570" y="157607"/>
                </a:moveTo>
                <a:lnTo>
                  <a:pt x="62369" y="157607"/>
                </a:lnTo>
                <a:lnTo>
                  <a:pt x="57683" y="157200"/>
                </a:lnTo>
                <a:lnTo>
                  <a:pt x="54686" y="156781"/>
                </a:lnTo>
                <a:lnTo>
                  <a:pt x="48285" y="155917"/>
                </a:lnTo>
                <a:lnTo>
                  <a:pt x="46126" y="146316"/>
                </a:lnTo>
                <a:lnTo>
                  <a:pt x="45739" y="140402"/>
                </a:lnTo>
                <a:lnTo>
                  <a:pt x="45422" y="129242"/>
                </a:lnTo>
                <a:lnTo>
                  <a:pt x="45288" y="99504"/>
                </a:lnTo>
                <a:lnTo>
                  <a:pt x="45444" y="22812"/>
                </a:lnTo>
                <a:lnTo>
                  <a:pt x="45707" y="16662"/>
                </a:lnTo>
                <a:lnTo>
                  <a:pt x="46126" y="9169"/>
                </a:lnTo>
                <a:lnTo>
                  <a:pt x="53619" y="4483"/>
                </a:lnTo>
                <a:lnTo>
                  <a:pt x="60007" y="3822"/>
                </a:lnTo>
                <a:lnTo>
                  <a:pt x="63436" y="3416"/>
                </a:lnTo>
                <a:lnTo>
                  <a:pt x="61722" y="0"/>
                </a:lnTo>
                <a:lnTo>
                  <a:pt x="58297" y="1"/>
                </a:lnTo>
                <a:lnTo>
                  <a:pt x="44491" y="323"/>
                </a:lnTo>
                <a:lnTo>
                  <a:pt x="32867" y="622"/>
                </a:lnTo>
                <a:lnTo>
                  <a:pt x="31160" y="609"/>
                </a:lnTo>
                <a:lnTo>
                  <a:pt x="18422" y="271"/>
                </a:lnTo>
                <a:lnTo>
                  <a:pt x="5130" y="0"/>
                </a:lnTo>
                <a:lnTo>
                  <a:pt x="1714" y="0"/>
                </a:lnTo>
                <a:lnTo>
                  <a:pt x="0" y="419"/>
                </a:lnTo>
                <a:lnTo>
                  <a:pt x="0" y="3416"/>
                </a:lnTo>
                <a:lnTo>
                  <a:pt x="3416" y="3822"/>
                </a:lnTo>
                <a:lnTo>
                  <a:pt x="5981" y="3822"/>
                </a:lnTo>
                <a:lnTo>
                  <a:pt x="8750" y="4076"/>
                </a:lnTo>
                <a:lnTo>
                  <a:pt x="11099" y="4699"/>
                </a:lnTo>
                <a:lnTo>
                  <a:pt x="15798" y="5765"/>
                </a:lnTo>
                <a:lnTo>
                  <a:pt x="17970" y="9398"/>
                </a:lnTo>
                <a:lnTo>
                  <a:pt x="18389" y="16662"/>
                </a:lnTo>
                <a:lnTo>
                  <a:pt x="18553" y="19955"/>
                </a:lnTo>
                <a:lnTo>
                  <a:pt x="18724" y="27477"/>
                </a:lnTo>
                <a:lnTo>
                  <a:pt x="18695" y="125034"/>
                </a:lnTo>
                <a:lnTo>
                  <a:pt x="18385" y="137074"/>
                </a:lnTo>
                <a:lnTo>
                  <a:pt x="17729" y="146088"/>
                </a:lnTo>
                <a:lnTo>
                  <a:pt x="17081" y="152298"/>
                </a:lnTo>
                <a:lnTo>
                  <a:pt x="11531" y="156781"/>
                </a:lnTo>
                <a:lnTo>
                  <a:pt x="9613" y="157200"/>
                </a:lnTo>
                <a:lnTo>
                  <a:pt x="7048" y="157607"/>
                </a:lnTo>
                <a:lnTo>
                  <a:pt x="1282" y="157607"/>
                </a:lnTo>
                <a:lnTo>
                  <a:pt x="419" y="158280"/>
                </a:lnTo>
                <a:lnTo>
                  <a:pt x="1930" y="161480"/>
                </a:lnTo>
                <a:lnTo>
                  <a:pt x="6177" y="161474"/>
                </a:lnTo>
                <a:lnTo>
                  <a:pt x="20368" y="161136"/>
                </a:lnTo>
                <a:lnTo>
                  <a:pt x="31597" y="160845"/>
                </a:lnTo>
                <a:lnTo>
                  <a:pt x="36945" y="160936"/>
                </a:lnTo>
                <a:lnTo>
                  <a:pt x="49496" y="161274"/>
                </a:lnTo>
                <a:lnTo>
                  <a:pt x="64935" y="161480"/>
                </a:lnTo>
                <a:lnTo>
                  <a:pt x="68986" y="160845"/>
                </a:lnTo>
                <a:lnTo>
                  <a:pt x="68986" y="158280"/>
                </a:lnTo>
                <a:lnTo>
                  <a:pt x="65570" y="15760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43" name="object 43"/>
          <p:cNvSpPr/>
          <p:nvPr/>
        </p:nvSpPr>
        <p:spPr>
          <a:xfrm>
            <a:off x="1992570" y="293420"/>
            <a:ext cx="128885" cy="263613"/>
          </a:xfrm>
          <a:custGeom>
            <a:avLst/>
            <a:gdLst/>
            <a:ahLst/>
            <a:cxnLst/>
            <a:rect l="l" t="t" r="r" b="b"/>
            <a:pathLst>
              <a:path w="79882" h="163385">
                <a:moveTo>
                  <a:pt x="72797" y="153128"/>
                </a:moveTo>
                <a:lnTo>
                  <a:pt x="58054" y="149936"/>
                </a:lnTo>
                <a:lnTo>
                  <a:pt x="63436" y="162763"/>
                </a:lnTo>
                <a:lnTo>
                  <a:pt x="72199" y="163385"/>
                </a:lnTo>
                <a:lnTo>
                  <a:pt x="79882" y="163385"/>
                </a:lnTo>
                <a:lnTo>
                  <a:pt x="79057" y="153352"/>
                </a:lnTo>
                <a:lnTo>
                  <a:pt x="72797" y="153128"/>
                </a:lnTo>
                <a:close/>
              </a:path>
              <a:path w="79882" h="163385">
                <a:moveTo>
                  <a:pt x="18605" y="155917"/>
                </a:moveTo>
                <a:lnTo>
                  <a:pt x="14325" y="156781"/>
                </a:lnTo>
                <a:lnTo>
                  <a:pt x="12407" y="157200"/>
                </a:lnTo>
                <a:lnTo>
                  <a:pt x="9855" y="157607"/>
                </a:lnTo>
                <a:lnTo>
                  <a:pt x="4063" y="157607"/>
                </a:lnTo>
                <a:lnTo>
                  <a:pt x="3213" y="158280"/>
                </a:lnTo>
                <a:lnTo>
                  <a:pt x="4724" y="161480"/>
                </a:lnTo>
                <a:lnTo>
                  <a:pt x="11747" y="161480"/>
                </a:lnTo>
                <a:lnTo>
                  <a:pt x="17322" y="161036"/>
                </a:lnTo>
                <a:lnTo>
                  <a:pt x="22212" y="161036"/>
                </a:lnTo>
                <a:lnTo>
                  <a:pt x="27355" y="160845"/>
                </a:lnTo>
                <a:lnTo>
                  <a:pt x="39725" y="160845"/>
                </a:lnTo>
                <a:lnTo>
                  <a:pt x="47218" y="161480"/>
                </a:lnTo>
                <a:lnTo>
                  <a:pt x="55346" y="162102"/>
                </a:lnTo>
                <a:lnTo>
                  <a:pt x="63436" y="162763"/>
                </a:lnTo>
                <a:lnTo>
                  <a:pt x="58054" y="149936"/>
                </a:lnTo>
                <a:lnTo>
                  <a:pt x="51053" y="144830"/>
                </a:lnTo>
                <a:lnTo>
                  <a:pt x="49352" y="142468"/>
                </a:lnTo>
                <a:lnTo>
                  <a:pt x="48933" y="133946"/>
                </a:lnTo>
                <a:lnTo>
                  <a:pt x="48717" y="128587"/>
                </a:lnTo>
                <a:lnTo>
                  <a:pt x="48465" y="117717"/>
                </a:lnTo>
                <a:lnTo>
                  <a:pt x="48335" y="103661"/>
                </a:lnTo>
                <a:lnTo>
                  <a:pt x="48360" y="24938"/>
                </a:lnTo>
                <a:lnTo>
                  <a:pt x="48501" y="15824"/>
                </a:lnTo>
                <a:lnTo>
                  <a:pt x="49148" y="12369"/>
                </a:lnTo>
                <a:lnTo>
                  <a:pt x="52781" y="10680"/>
                </a:lnTo>
                <a:lnTo>
                  <a:pt x="60680" y="10058"/>
                </a:lnTo>
                <a:lnTo>
                  <a:pt x="65579" y="10059"/>
                </a:lnTo>
                <a:lnTo>
                  <a:pt x="76354" y="10521"/>
                </a:lnTo>
                <a:lnTo>
                  <a:pt x="88314" y="12253"/>
                </a:lnTo>
                <a:lnTo>
                  <a:pt x="100889" y="15890"/>
                </a:lnTo>
                <a:lnTo>
                  <a:pt x="113509" y="22067"/>
                </a:lnTo>
                <a:lnTo>
                  <a:pt x="125602" y="31419"/>
                </a:lnTo>
                <a:lnTo>
                  <a:pt x="135011" y="43132"/>
                </a:lnTo>
                <a:lnTo>
                  <a:pt x="140582" y="54266"/>
                </a:lnTo>
                <a:lnTo>
                  <a:pt x="144574" y="68139"/>
                </a:lnTo>
                <a:lnTo>
                  <a:pt x="146100" y="84810"/>
                </a:lnTo>
                <a:lnTo>
                  <a:pt x="145981" y="91006"/>
                </a:lnTo>
                <a:lnTo>
                  <a:pt x="144614" y="105046"/>
                </a:lnTo>
                <a:lnTo>
                  <a:pt x="141429" y="117795"/>
                </a:lnTo>
                <a:lnTo>
                  <a:pt x="136064" y="128897"/>
                </a:lnTo>
                <a:lnTo>
                  <a:pt x="128155" y="137998"/>
                </a:lnTo>
                <a:lnTo>
                  <a:pt x="117746" y="145298"/>
                </a:lnTo>
                <a:lnTo>
                  <a:pt x="106670" y="149929"/>
                </a:lnTo>
                <a:lnTo>
                  <a:pt x="93942" y="152535"/>
                </a:lnTo>
                <a:lnTo>
                  <a:pt x="79057" y="153352"/>
                </a:lnTo>
                <a:lnTo>
                  <a:pt x="79882" y="163385"/>
                </a:lnTo>
                <a:lnTo>
                  <a:pt x="97857" y="162264"/>
                </a:lnTo>
                <a:lnTo>
                  <a:pt x="113575" y="159153"/>
                </a:lnTo>
                <a:lnTo>
                  <a:pt x="126656" y="154619"/>
                </a:lnTo>
                <a:lnTo>
                  <a:pt x="137238" y="149234"/>
                </a:lnTo>
                <a:lnTo>
                  <a:pt x="145456" y="143567"/>
                </a:lnTo>
                <a:lnTo>
                  <a:pt x="151447" y="138188"/>
                </a:lnTo>
                <a:lnTo>
                  <a:pt x="158672" y="129622"/>
                </a:lnTo>
                <a:lnTo>
                  <a:pt x="164948" y="119457"/>
                </a:lnTo>
                <a:lnTo>
                  <a:pt x="170048" y="107503"/>
                </a:lnTo>
                <a:lnTo>
                  <a:pt x="173473" y="93851"/>
                </a:lnTo>
                <a:lnTo>
                  <a:pt x="174726" y="78587"/>
                </a:lnTo>
                <a:lnTo>
                  <a:pt x="174272" y="69385"/>
                </a:lnTo>
                <a:lnTo>
                  <a:pt x="171548" y="55040"/>
                </a:lnTo>
                <a:lnTo>
                  <a:pt x="166873" y="42793"/>
                </a:lnTo>
                <a:lnTo>
                  <a:pt x="160832" y="32576"/>
                </a:lnTo>
                <a:lnTo>
                  <a:pt x="154012" y="24320"/>
                </a:lnTo>
                <a:lnTo>
                  <a:pt x="143238" y="15246"/>
                </a:lnTo>
                <a:lnTo>
                  <a:pt x="131433" y="8822"/>
                </a:lnTo>
                <a:lnTo>
                  <a:pt x="118865" y="4517"/>
                </a:lnTo>
                <a:lnTo>
                  <a:pt x="105903" y="1905"/>
                </a:lnTo>
                <a:lnTo>
                  <a:pt x="92918" y="564"/>
                </a:lnTo>
                <a:lnTo>
                  <a:pt x="80281" y="70"/>
                </a:lnTo>
                <a:lnTo>
                  <a:pt x="59589" y="82"/>
                </a:lnTo>
                <a:lnTo>
                  <a:pt x="45763" y="415"/>
                </a:lnTo>
                <a:lnTo>
                  <a:pt x="35471" y="622"/>
                </a:lnTo>
                <a:lnTo>
                  <a:pt x="31714" y="572"/>
                </a:lnTo>
                <a:lnTo>
                  <a:pt x="19155" y="230"/>
                </a:lnTo>
                <a:lnTo>
                  <a:pt x="4724" y="0"/>
                </a:lnTo>
                <a:lnTo>
                  <a:pt x="1511" y="0"/>
                </a:lnTo>
                <a:lnTo>
                  <a:pt x="0" y="419"/>
                </a:lnTo>
                <a:lnTo>
                  <a:pt x="0" y="3416"/>
                </a:lnTo>
                <a:lnTo>
                  <a:pt x="3644" y="3822"/>
                </a:lnTo>
                <a:lnTo>
                  <a:pt x="6629" y="3822"/>
                </a:lnTo>
                <a:lnTo>
                  <a:pt x="10261" y="4076"/>
                </a:lnTo>
                <a:lnTo>
                  <a:pt x="11976" y="4483"/>
                </a:lnTo>
                <a:lnTo>
                  <a:pt x="19011" y="5994"/>
                </a:lnTo>
                <a:lnTo>
                  <a:pt x="20739" y="9398"/>
                </a:lnTo>
                <a:lnTo>
                  <a:pt x="21158" y="16662"/>
                </a:lnTo>
                <a:lnTo>
                  <a:pt x="21322" y="19955"/>
                </a:lnTo>
                <a:lnTo>
                  <a:pt x="21492" y="27477"/>
                </a:lnTo>
                <a:lnTo>
                  <a:pt x="21475" y="123537"/>
                </a:lnTo>
                <a:lnTo>
                  <a:pt x="21178" y="135803"/>
                </a:lnTo>
                <a:lnTo>
                  <a:pt x="20535" y="145034"/>
                </a:lnTo>
                <a:lnTo>
                  <a:pt x="19659" y="151231"/>
                </a:lnTo>
                <a:lnTo>
                  <a:pt x="18605" y="15591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44" name="object 44"/>
          <p:cNvSpPr/>
          <p:nvPr/>
        </p:nvSpPr>
        <p:spPr>
          <a:xfrm>
            <a:off x="2274920" y="293426"/>
            <a:ext cx="390839" cy="265355"/>
          </a:xfrm>
          <a:custGeom>
            <a:avLst/>
            <a:gdLst/>
            <a:ahLst/>
            <a:cxnLst/>
            <a:rect l="l" t="t" r="r" b="b"/>
            <a:pathLst>
              <a:path w="242239" h="164465">
                <a:moveTo>
                  <a:pt x="46583" y="5575"/>
                </a:moveTo>
                <a:lnTo>
                  <a:pt x="49961" y="3822"/>
                </a:lnTo>
                <a:lnTo>
                  <a:pt x="53809" y="3822"/>
                </a:lnTo>
                <a:lnTo>
                  <a:pt x="57683" y="3619"/>
                </a:lnTo>
                <a:lnTo>
                  <a:pt x="56172" y="0"/>
                </a:lnTo>
                <a:lnTo>
                  <a:pt x="40792" y="0"/>
                </a:lnTo>
                <a:lnTo>
                  <a:pt x="31407" y="622"/>
                </a:lnTo>
                <a:lnTo>
                  <a:pt x="27571" y="622"/>
                </a:lnTo>
                <a:lnTo>
                  <a:pt x="15798" y="0"/>
                </a:lnTo>
                <a:lnTo>
                  <a:pt x="1714" y="0"/>
                </a:lnTo>
                <a:lnTo>
                  <a:pt x="0" y="419"/>
                </a:lnTo>
                <a:lnTo>
                  <a:pt x="1282" y="3822"/>
                </a:lnTo>
                <a:lnTo>
                  <a:pt x="5334" y="3822"/>
                </a:lnTo>
                <a:lnTo>
                  <a:pt x="9601" y="4279"/>
                </a:lnTo>
                <a:lnTo>
                  <a:pt x="11950" y="5765"/>
                </a:lnTo>
                <a:lnTo>
                  <a:pt x="14973" y="7886"/>
                </a:lnTo>
                <a:lnTo>
                  <a:pt x="17297" y="13030"/>
                </a:lnTo>
                <a:lnTo>
                  <a:pt x="19862" y="20916"/>
                </a:lnTo>
                <a:lnTo>
                  <a:pt x="65151" y="156540"/>
                </a:lnTo>
                <a:lnTo>
                  <a:pt x="67056" y="162090"/>
                </a:lnTo>
                <a:lnTo>
                  <a:pt x="70065" y="164464"/>
                </a:lnTo>
                <a:lnTo>
                  <a:pt x="72618" y="164464"/>
                </a:lnTo>
                <a:lnTo>
                  <a:pt x="73672" y="161924"/>
                </a:lnTo>
                <a:lnTo>
                  <a:pt x="77736" y="153174"/>
                </a:lnTo>
                <a:lnTo>
                  <a:pt x="81389" y="144876"/>
                </a:lnTo>
                <a:lnTo>
                  <a:pt x="86170" y="133277"/>
                </a:lnTo>
                <a:lnTo>
                  <a:pt x="91661" y="119497"/>
                </a:lnTo>
                <a:lnTo>
                  <a:pt x="97505" y="104536"/>
                </a:lnTo>
                <a:lnTo>
                  <a:pt x="103340" y="89393"/>
                </a:lnTo>
                <a:lnTo>
                  <a:pt x="108808" y="75067"/>
                </a:lnTo>
                <a:lnTo>
                  <a:pt x="113547" y="62558"/>
                </a:lnTo>
                <a:lnTo>
                  <a:pt x="117200" y="52866"/>
                </a:lnTo>
                <a:lnTo>
                  <a:pt x="119405" y="46989"/>
                </a:lnTo>
                <a:lnTo>
                  <a:pt x="119824" y="46989"/>
                </a:lnTo>
                <a:lnTo>
                  <a:pt x="164236" y="154000"/>
                </a:lnTo>
                <a:lnTo>
                  <a:pt x="167474" y="161924"/>
                </a:lnTo>
                <a:lnTo>
                  <a:pt x="168757" y="164464"/>
                </a:lnTo>
                <a:lnTo>
                  <a:pt x="173672" y="164464"/>
                </a:lnTo>
                <a:lnTo>
                  <a:pt x="174739" y="161924"/>
                </a:lnTo>
                <a:lnTo>
                  <a:pt x="177076" y="154470"/>
                </a:lnTo>
                <a:lnTo>
                  <a:pt x="178789" y="149223"/>
                </a:lnTo>
                <a:lnTo>
                  <a:pt x="182366" y="138304"/>
                </a:lnTo>
                <a:lnTo>
                  <a:pt x="186396" y="126059"/>
                </a:lnTo>
                <a:lnTo>
                  <a:pt x="190751" y="112881"/>
                </a:lnTo>
                <a:lnTo>
                  <a:pt x="195307" y="99164"/>
                </a:lnTo>
                <a:lnTo>
                  <a:pt x="199937" y="85301"/>
                </a:lnTo>
                <a:lnTo>
                  <a:pt x="204517" y="71685"/>
                </a:lnTo>
                <a:lnTo>
                  <a:pt x="208919" y="58709"/>
                </a:lnTo>
                <a:lnTo>
                  <a:pt x="213020" y="46767"/>
                </a:lnTo>
                <a:lnTo>
                  <a:pt x="216692" y="36253"/>
                </a:lnTo>
                <a:lnTo>
                  <a:pt x="219811" y="27558"/>
                </a:lnTo>
                <a:lnTo>
                  <a:pt x="225583" y="12280"/>
                </a:lnTo>
                <a:lnTo>
                  <a:pt x="231736" y="4902"/>
                </a:lnTo>
                <a:lnTo>
                  <a:pt x="237083" y="3822"/>
                </a:lnTo>
                <a:lnTo>
                  <a:pt x="239242" y="3822"/>
                </a:lnTo>
                <a:lnTo>
                  <a:pt x="242239" y="3200"/>
                </a:lnTo>
                <a:lnTo>
                  <a:pt x="242239" y="419"/>
                </a:lnTo>
                <a:lnTo>
                  <a:pt x="238353" y="0"/>
                </a:lnTo>
                <a:lnTo>
                  <a:pt x="231330" y="0"/>
                </a:lnTo>
                <a:lnTo>
                  <a:pt x="222148" y="622"/>
                </a:lnTo>
                <a:lnTo>
                  <a:pt x="218732" y="622"/>
                </a:lnTo>
                <a:lnTo>
                  <a:pt x="209753" y="0"/>
                </a:lnTo>
                <a:lnTo>
                  <a:pt x="195237" y="0"/>
                </a:lnTo>
                <a:lnTo>
                  <a:pt x="193509" y="419"/>
                </a:lnTo>
                <a:lnTo>
                  <a:pt x="193509" y="3200"/>
                </a:lnTo>
                <a:lnTo>
                  <a:pt x="197154" y="3822"/>
                </a:lnTo>
                <a:lnTo>
                  <a:pt x="205473" y="3822"/>
                </a:lnTo>
                <a:lnTo>
                  <a:pt x="207403" y="6807"/>
                </a:lnTo>
                <a:lnTo>
                  <a:pt x="207403" y="13246"/>
                </a:lnTo>
                <a:lnTo>
                  <a:pt x="206768" y="17716"/>
                </a:lnTo>
                <a:lnTo>
                  <a:pt x="205270" y="22669"/>
                </a:lnTo>
                <a:lnTo>
                  <a:pt x="202504" y="31888"/>
                </a:lnTo>
                <a:lnTo>
                  <a:pt x="198654" y="44692"/>
                </a:lnTo>
                <a:lnTo>
                  <a:pt x="194398" y="58859"/>
                </a:lnTo>
                <a:lnTo>
                  <a:pt x="190016" y="73480"/>
                </a:lnTo>
                <a:lnTo>
                  <a:pt x="185790" y="87648"/>
                </a:lnTo>
                <a:lnTo>
                  <a:pt x="182003" y="100454"/>
                </a:lnTo>
                <a:lnTo>
                  <a:pt x="178937" y="110991"/>
                </a:lnTo>
                <a:lnTo>
                  <a:pt x="176872" y="118351"/>
                </a:lnTo>
                <a:lnTo>
                  <a:pt x="176225" y="118351"/>
                </a:lnTo>
                <a:lnTo>
                  <a:pt x="131787" y="10871"/>
                </a:lnTo>
                <a:lnTo>
                  <a:pt x="129006" y="4076"/>
                </a:lnTo>
                <a:lnTo>
                  <a:pt x="127939" y="838"/>
                </a:lnTo>
                <a:lnTo>
                  <a:pt x="125590" y="838"/>
                </a:lnTo>
                <a:lnTo>
                  <a:pt x="122389" y="2565"/>
                </a:lnTo>
                <a:lnTo>
                  <a:pt x="120256" y="8547"/>
                </a:lnTo>
                <a:lnTo>
                  <a:pt x="78828" y="119837"/>
                </a:lnTo>
                <a:lnTo>
                  <a:pt x="78168" y="119837"/>
                </a:lnTo>
                <a:lnTo>
                  <a:pt x="77264" y="116995"/>
                </a:lnTo>
                <a:lnTo>
                  <a:pt x="74289" y="107455"/>
                </a:lnTo>
                <a:lnTo>
                  <a:pt x="70273" y="94423"/>
                </a:lnTo>
                <a:lnTo>
                  <a:pt x="65682" y="79386"/>
                </a:lnTo>
                <a:lnTo>
                  <a:pt x="60978" y="63838"/>
                </a:lnTo>
                <a:lnTo>
                  <a:pt x="56627" y="49266"/>
                </a:lnTo>
                <a:lnTo>
                  <a:pt x="53092" y="37163"/>
                </a:lnTo>
                <a:lnTo>
                  <a:pt x="50838" y="29019"/>
                </a:lnTo>
                <a:lnTo>
                  <a:pt x="48285" y="19430"/>
                </a:lnTo>
                <a:lnTo>
                  <a:pt x="46139" y="12166"/>
                </a:lnTo>
                <a:lnTo>
                  <a:pt x="46139" y="9385"/>
                </a:lnTo>
                <a:lnTo>
                  <a:pt x="46583" y="557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45" name="object 45"/>
          <p:cNvSpPr/>
          <p:nvPr/>
        </p:nvSpPr>
        <p:spPr>
          <a:xfrm>
            <a:off x="2676773" y="290695"/>
            <a:ext cx="174028" cy="264268"/>
          </a:xfrm>
          <a:custGeom>
            <a:avLst/>
            <a:gdLst/>
            <a:ahLst/>
            <a:cxnLst/>
            <a:rect l="l" t="t" r="r" b="b"/>
            <a:pathLst>
              <a:path w="107861" h="163791">
                <a:moveTo>
                  <a:pt x="96329" y="32207"/>
                </a:moveTo>
                <a:lnTo>
                  <a:pt x="99949" y="29870"/>
                </a:lnTo>
                <a:lnTo>
                  <a:pt x="100368" y="27304"/>
                </a:lnTo>
                <a:lnTo>
                  <a:pt x="100787" y="17919"/>
                </a:lnTo>
                <a:lnTo>
                  <a:pt x="101015" y="15773"/>
                </a:lnTo>
                <a:lnTo>
                  <a:pt x="101650" y="5968"/>
                </a:lnTo>
                <a:lnTo>
                  <a:pt x="102730" y="3390"/>
                </a:lnTo>
                <a:lnTo>
                  <a:pt x="102514" y="0"/>
                </a:lnTo>
                <a:lnTo>
                  <a:pt x="99085" y="622"/>
                </a:lnTo>
                <a:lnTo>
                  <a:pt x="96329" y="1282"/>
                </a:lnTo>
                <a:lnTo>
                  <a:pt x="92913" y="1689"/>
                </a:lnTo>
                <a:lnTo>
                  <a:pt x="88849" y="2108"/>
                </a:lnTo>
                <a:lnTo>
                  <a:pt x="77636" y="2237"/>
                </a:lnTo>
                <a:lnTo>
                  <a:pt x="32448" y="2311"/>
                </a:lnTo>
                <a:lnTo>
                  <a:pt x="27546" y="2108"/>
                </a:lnTo>
                <a:lnTo>
                  <a:pt x="21983" y="1904"/>
                </a:lnTo>
                <a:lnTo>
                  <a:pt x="16662" y="1904"/>
                </a:lnTo>
                <a:lnTo>
                  <a:pt x="10464" y="1689"/>
                </a:lnTo>
                <a:lnTo>
                  <a:pt x="1485" y="1689"/>
                </a:lnTo>
                <a:lnTo>
                  <a:pt x="0" y="2108"/>
                </a:lnTo>
                <a:lnTo>
                  <a:pt x="0" y="5105"/>
                </a:lnTo>
                <a:lnTo>
                  <a:pt x="3644" y="5511"/>
                </a:lnTo>
                <a:lnTo>
                  <a:pt x="6616" y="5511"/>
                </a:lnTo>
                <a:lnTo>
                  <a:pt x="10248" y="5765"/>
                </a:lnTo>
                <a:lnTo>
                  <a:pt x="11950" y="6172"/>
                </a:lnTo>
                <a:lnTo>
                  <a:pt x="18986" y="7683"/>
                </a:lnTo>
                <a:lnTo>
                  <a:pt x="20713" y="11087"/>
                </a:lnTo>
                <a:lnTo>
                  <a:pt x="21145" y="18351"/>
                </a:lnTo>
                <a:lnTo>
                  <a:pt x="21314" y="21644"/>
                </a:lnTo>
                <a:lnTo>
                  <a:pt x="21490" y="29166"/>
                </a:lnTo>
                <a:lnTo>
                  <a:pt x="21472" y="125227"/>
                </a:lnTo>
                <a:lnTo>
                  <a:pt x="21164" y="137492"/>
                </a:lnTo>
                <a:lnTo>
                  <a:pt x="20497" y="146723"/>
                </a:lnTo>
                <a:lnTo>
                  <a:pt x="19634" y="152920"/>
                </a:lnTo>
                <a:lnTo>
                  <a:pt x="14300" y="158470"/>
                </a:lnTo>
                <a:lnTo>
                  <a:pt x="12382" y="158889"/>
                </a:lnTo>
                <a:lnTo>
                  <a:pt x="9817" y="159296"/>
                </a:lnTo>
                <a:lnTo>
                  <a:pt x="4064" y="159296"/>
                </a:lnTo>
                <a:lnTo>
                  <a:pt x="3187" y="159969"/>
                </a:lnTo>
                <a:lnTo>
                  <a:pt x="4711" y="163169"/>
                </a:lnTo>
                <a:lnTo>
                  <a:pt x="11747" y="163169"/>
                </a:lnTo>
                <a:lnTo>
                  <a:pt x="17297" y="162725"/>
                </a:lnTo>
                <a:lnTo>
                  <a:pt x="22212" y="162725"/>
                </a:lnTo>
                <a:lnTo>
                  <a:pt x="27330" y="162534"/>
                </a:lnTo>
                <a:lnTo>
                  <a:pt x="40792" y="162534"/>
                </a:lnTo>
                <a:lnTo>
                  <a:pt x="47421" y="162725"/>
                </a:lnTo>
                <a:lnTo>
                  <a:pt x="56616" y="163169"/>
                </a:lnTo>
                <a:lnTo>
                  <a:pt x="66000" y="163409"/>
                </a:lnTo>
                <a:lnTo>
                  <a:pt x="78462" y="163671"/>
                </a:lnTo>
                <a:lnTo>
                  <a:pt x="103593" y="163791"/>
                </a:lnTo>
                <a:lnTo>
                  <a:pt x="105079" y="158229"/>
                </a:lnTo>
                <a:lnTo>
                  <a:pt x="106159" y="153987"/>
                </a:lnTo>
                <a:lnTo>
                  <a:pt x="107861" y="139458"/>
                </a:lnTo>
                <a:lnTo>
                  <a:pt x="107861" y="130695"/>
                </a:lnTo>
                <a:lnTo>
                  <a:pt x="104635" y="130695"/>
                </a:lnTo>
                <a:lnTo>
                  <a:pt x="103797" y="133908"/>
                </a:lnTo>
                <a:lnTo>
                  <a:pt x="102298" y="142659"/>
                </a:lnTo>
                <a:lnTo>
                  <a:pt x="99720" y="147154"/>
                </a:lnTo>
                <a:lnTo>
                  <a:pt x="94183" y="149720"/>
                </a:lnTo>
                <a:lnTo>
                  <a:pt x="88620" y="152260"/>
                </a:lnTo>
                <a:lnTo>
                  <a:pt x="74117" y="152260"/>
                </a:lnTo>
                <a:lnTo>
                  <a:pt x="63663" y="151864"/>
                </a:lnTo>
                <a:lnTo>
                  <a:pt x="51498" y="147122"/>
                </a:lnTo>
                <a:lnTo>
                  <a:pt x="48488" y="134315"/>
                </a:lnTo>
                <a:lnTo>
                  <a:pt x="48488" y="84340"/>
                </a:lnTo>
                <a:lnTo>
                  <a:pt x="49758" y="82219"/>
                </a:lnTo>
                <a:lnTo>
                  <a:pt x="53394" y="82236"/>
                </a:lnTo>
                <a:lnTo>
                  <a:pt x="68436" y="82430"/>
                </a:lnTo>
                <a:lnTo>
                  <a:pt x="80086" y="82854"/>
                </a:lnTo>
                <a:lnTo>
                  <a:pt x="87998" y="83718"/>
                </a:lnTo>
                <a:lnTo>
                  <a:pt x="90995" y="86906"/>
                </a:lnTo>
                <a:lnTo>
                  <a:pt x="92049" y="91185"/>
                </a:lnTo>
                <a:lnTo>
                  <a:pt x="92684" y="93967"/>
                </a:lnTo>
                <a:lnTo>
                  <a:pt x="92684" y="96710"/>
                </a:lnTo>
                <a:lnTo>
                  <a:pt x="93332" y="100812"/>
                </a:lnTo>
                <a:lnTo>
                  <a:pt x="96748" y="98450"/>
                </a:lnTo>
                <a:lnTo>
                  <a:pt x="96748" y="95224"/>
                </a:lnTo>
                <a:lnTo>
                  <a:pt x="97396" y="86702"/>
                </a:lnTo>
                <a:lnTo>
                  <a:pt x="97586" y="82422"/>
                </a:lnTo>
                <a:lnTo>
                  <a:pt x="98450" y="71526"/>
                </a:lnTo>
                <a:lnTo>
                  <a:pt x="99301" y="68122"/>
                </a:lnTo>
                <a:lnTo>
                  <a:pt x="98666" y="65125"/>
                </a:lnTo>
                <a:lnTo>
                  <a:pt x="95897" y="66205"/>
                </a:lnTo>
                <a:lnTo>
                  <a:pt x="92481" y="70015"/>
                </a:lnTo>
                <a:lnTo>
                  <a:pt x="89268" y="70675"/>
                </a:lnTo>
                <a:lnTo>
                  <a:pt x="84150" y="71107"/>
                </a:lnTo>
                <a:lnTo>
                  <a:pt x="77160" y="71354"/>
                </a:lnTo>
                <a:lnTo>
                  <a:pt x="61425" y="71504"/>
                </a:lnTo>
                <a:lnTo>
                  <a:pt x="49987" y="71526"/>
                </a:lnTo>
                <a:lnTo>
                  <a:pt x="48488" y="69189"/>
                </a:lnTo>
                <a:lnTo>
                  <a:pt x="48488" y="15138"/>
                </a:lnTo>
                <a:lnTo>
                  <a:pt x="49987" y="13030"/>
                </a:lnTo>
                <a:lnTo>
                  <a:pt x="53350" y="13060"/>
                </a:lnTo>
                <a:lnTo>
                  <a:pt x="68574" y="13367"/>
                </a:lnTo>
                <a:lnTo>
                  <a:pt x="80314" y="13868"/>
                </a:lnTo>
                <a:lnTo>
                  <a:pt x="90995" y="15138"/>
                </a:lnTo>
                <a:lnTo>
                  <a:pt x="93103" y="17716"/>
                </a:lnTo>
                <a:lnTo>
                  <a:pt x="94615" y="21577"/>
                </a:lnTo>
                <a:lnTo>
                  <a:pt x="95681" y="24117"/>
                </a:lnTo>
                <a:lnTo>
                  <a:pt x="95897" y="27724"/>
                </a:lnTo>
                <a:lnTo>
                  <a:pt x="95897" y="29248"/>
                </a:lnTo>
                <a:lnTo>
                  <a:pt x="96329" y="3220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46" name="object 46"/>
          <p:cNvSpPr/>
          <p:nvPr/>
        </p:nvSpPr>
        <p:spPr>
          <a:xfrm>
            <a:off x="2891523" y="288599"/>
            <a:ext cx="144090" cy="270170"/>
          </a:xfrm>
          <a:custGeom>
            <a:avLst/>
            <a:gdLst/>
            <a:ahLst/>
            <a:cxnLst/>
            <a:rect l="l" t="t" r="r" b="b"/>
            <a:pathLst>
              <a:path w="89306" h="167449">
                <a:moveTo>
                  <a:pt x="4076" y="161886"/>
                </a:moveTo>
                <a:lnTo>
                  <a:pt x="9599" y="164012"/>
                </a:lnTo>
                <a:lnTo>
                  <a:pt x="21543" y="166661"/>
                </a:lnTo>
                <a:lnTo>
                  <a:pt x="35255" y="167449"/>
                </a:lnTo>
                <a:lnTo>
                  <a:pt x="44728" y="166950"/>
                </a:lnTo>
                <a:lnTo>
                  <a:pt x="57204" y="164338"/>
                </a:lnTo>
                <a:lnTo>
                  <a:pt x="69227" y="158711"/>
                </a:lnTo>
                <a:lnTo>
                  <a:pt x="73455" y="155620"/>
                </a:lnTo>
                <a:lnTo>
                  <a:pt x="82911" y="144893"/>
                </a:lnTo>
                <a:lnTo>
                  <a:pt x="87870" y="133151"/>
                </a:lnTo>
                <a:lnTo>
                  <a:pt x="89306" y="121539"/>
                </a:lnTo>
                <a:lnTo>
                  <a:pt x="89296" y="120370"/>
                </a:lnTo>
                <a:lnTo>
                  <a:pt x="87951" y="109094"/>
                </a:lnTo>
                <a:lnTo>
                  <a:pt x="84114" y="98591"/>
                </a:lnTo>
                <a:lnTo>
                  <a:pt x="77448" y="88398"/>
                </a:lnTo>
                <a:lnTo>
                  <a:pt x="67615" y="78050"/>
                </a:lnTo>
                <a:lnTo>
                  <a:pt x="54279" y="67081"/>
                </a:lnTo>
                <a:lnTo>
                  <a:pt x="48298" y="62585"/>
                </a:lnTo>
                <a:lnTo>
                  <a:pt x="48168" y="62487"/>
                </a:lnTo>
                <a:lnTo>
                  <a:pt x="34489" y="50756"/>
                </a:lnTo>
                <a:lnTo>
                  <a:pt x="27562" y="41148"/>
                </a:lnTo>
                <a:lnTo>
                  <a:pt x="25641" y="31838"/>
                </a:lnTo>
                <a:lnTo>
                  <a:pt x="27319" y="23150"/>
                </a:lnTo>
                <a:lnTo>
                  <a:pt x="35987" y="13441"/>
                </a:lnTo>
                <a:lnTo>
                  <a:pt x="51053" y="9804"/>
                </a:lnTo>
                <a:lnTo>
                  <a:pt x="51317" y="9805"/>
                </a:lnTo>
                <a:lnTo>
                  <a:pt x="66786" y="13572"/>
                </a:lnTo>
                <a:lnTo>
                  <a:pt x="74358" y="20307"/>
                </a:lnTo>
                <a:lnTo>
                  <a:pt x="78841" y="25831"/>
                </a:lnTo>
                <a:lnTo>
                  <a:pt x="79908" y="32461"/>
                </a:lnTo>
                <a:lnTo>
                  <a:pt x="79908" y="36944"/>
                </a:lnTo>
                <a:lnTo>
                  <a:pt x="80530" y="38227"/>
                </a:lnTo>
                <a:lnTo>
                  <a:pt x="84391" y="36487"/>
                </a:lnTo>
                <a:lnTo>
                  <a:pt x="84391" y="31319"/>
                </a:lnTo>
                <a:lnTo>
                  <a:pt x="84823" y="13682"/>
                </a:lnTo>
                <a:lnTo>
                  <a:pt x="85242" y="6184"/>
                </a:lnTo>
                <a:lnTo>
                  <a:pt x="80222" y="3082"/>
                </a:lnTo>
                <a:lnTo>
                  <a:pt x="69535" y="1010"/>
                </a:lnTo>
                <a:lnTo>
                  <a:pt x="53835" y="0"/>
                </a:lnTo>
                <a:lnTo>
                  <a:pt x="53505" y="0"/>
                </a:lnTo>
                <a:lnTo>
                  <a:pt x="37077" y="1998"/>
                </a:lnTo>
                <a:lnTo>
                  <a:pt x="23506" y="7518"/>
                </a:lnTo>
                <a:lnTo>
                  <a:pt x="13248" y="16074"/>
                </a:lnTo>
                <a:lnTo>
                  <a:pt x="6760" y="27180"/>
                </a:lnTo>
                <a:lnTo>
                  <a:pt x="4495" y="40347"/>
                </a:lnTo>
                <a:lnTo>
                  <a:pt x="5059" y="47957"/>
                </a:lnTo>
                <a:lnTo>
                  <a:pt x="8021" y="58490"/>
                </a:lnTo>
                <a:lnTo>
                  <a:pt x="13899" y="68950"/>
                </a:lnTo>
                <a:lnTo>
                  <a:pt x="23120" y="79672"/>
                </a:lnTo>
                <a:lnTo>
                  <a:pt x="36106" y="90995"/>
                </a:lnTo>
                <a:lnTo>
                  <a:pt x="45935" y="98666"/>
                </a:lnTo>
                <a:lnTo>
                  <a:pt x="48468" y="100706"/>
                </a:lnTo>
                <a:lnTo>
                  <a:pt x="60137" y="112534"/>
                </a:lnTo>
                <a:lnTo>
                  <a:pt x="65561" y="122943"/>
                </a:lnTo>
                <a:lnTo>
                  <a:pt x="66890" y="132842"/>
                </a:lnTo>
                <a:lnTo>
                  <a:pt x="63899" y="143907"/>
                </a:lnTo>
                <a:lnTo>
                  <a:pt x="54380" y="153309"/>
                </a:lnTo>
                <a:lnTo>
                  <a:pt x="38239" y="157200"/>
                </a:lnTo>
                <a:lnTo>
                  <a:pt x="25939" y="155276"/>
                </a:lnTo>
                <a:lnTo>
                  <a:pt x="14941" y="148418"/>
                </a:lnTo>
                <a:lnTo>
                  <a:pt x="7696" y="135623"/>
                </a:lnTo>
                <a:lnTo>
                  <a:pt x="6642" y="132003"/>
                </a:lnTo>
                <a:lnTo>
                  <a:pt x="5791" y="127520"/>
                </a:lnTo>
                <a:lnTo>
                  <a:pt x="5791" y="124739"/>
                </a:lnTo>
                <a:lnTo>
                  <a:pt x="5575" y="121119"/>
                </a:lnTo>
                <a:lnTo>
                  <a:pt x="1308" y="123456"/>
                </a:lnTo>
                <a:lnTo>
                  <a:pt x="1079" y="126657"/>
                </a:lnTo>
                <a:lnTo>
                  <a:pt x="399" y="138988"/>
                </a:lnTo>
                <a:lnTo>
                  <a:pt x="0" y="154660"/>
                </a:lnTo>
                <a:lnTo>
                  <a:pt x="0" y="159308"/>
                </a:lnTo>
                <a:lnTo>
                  <a:pt x="660" y="160401"/>
                </a:lnTo>
                <a:lnTo>
                  <a:pt x="4076" y="1618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47" name="object 47"/>
          <p:cNvSpPr/>
          <p:nvPr/>
        </p:nvSpPr>
        <p:spPr>
          <a:xfrm>
            <a:off x="3053611" y="288607"/>
            <a:ext cx="232980" cy="265355"/>
          </a:xfrm>
          <a:custGeom>
            <a:avLst/>
            <a:gdLst/>
            <a:ahLst/>
            <a:cxnLst/>
            <a:rect l="l" t="t" r="r" b="b"/>
            <a:pathLst>
              <a:path w="144399" h="164465">
                <a:moveTo>
                  <a:pt x="107416" y="160591"/>
                </a:moveTo>
                <a:lnTo>
                  <a:pt x="104241" y="160591"/>
                </a:lnTo>
                <a:lnTo>
                  <a:pt x="99529" y="160185"/>
                </a:lnTo>
                <a:lnTo>
                  <a:pt x="96545" y="159766"/>
                </a:lnTo>
                <a:lnTo>
                  <a:pt x="90119" y="158902"/>
                </a:lnTo>
                <a:lnTo>
                  <a:pt x="88849" y="154203"/>
                </a:lnTo>
                <a:lnTo>
                  <a:pt x="88201" y="148234"/>
                </a:lnTo>
                <a:lnTo>
                  <a:pt x="87750" y="143005"/>
                </a:lnTo>
                <a:lnTo>
                  <a:pt x="87317" y="131844"/>
                </a:lnTo>
                <a:lnTo>
                  <a:pt x="87157" y="118128"/>
                </a:lnTo>
                <a:lnTo>
                  <a:pt x="87134" y="14947"/>
                </a:lnTo>
                <a:lnTo>
                  <a:pt x="114058" y="15582"/>
                </a:lnTo>
                <a:lnTo>
                  <a:pt x="134608" y="20254"/>
                </a:lnTo>
                <a:lnTo>
                  <a:pt x="139255" y="27520"/>
                </a:lnTo>
                <a:lnTo>
                  <a:pt x="139687" y="33108"/>
                </a:lnTo>
                <a:lnTo>
                  <a:pt x="140106" y="34163"/>
                </a:lnTo>
                <a:lnTo>
                  <a:pt x="143103" y="34163"/>
                </a:lnTo>
                <a:lnTo>
                  <a:pt x="143751" y="30759"/>
                </a:lnTo>
                <a:lnTo>
                  <a:pt x="143751" y="25184"/>
                </a:lnTo>
                <a:lnTo>
                  <a:pt x="144399" y="10464"/>
                </a:lnTo>
                <a:lnTo>
                  <a:pt x="144399" y="2781"/>
                </a:lnTo>
                <a:lnTo>
                  <a:pt x="142671" y="1485"/>
                </a:lnTo>
                <a:lnTo>
                  <a:pt x="140106" y="1917"/>
                </a:lnTo>
                <a:lnTo>
                  <a:pt x="136918" y="2578"/>
                </a:lnTo>
                <a:lnTo>
                  <a:pt x="133718" y="2984"/>
                </a:lnTo>
                <a:lnTo>
                  <a:pt x="129006" y="3606"/>
                </a:lnTo>
                <a:lnTo>
                  <a:pt x="30543" y="3606"/>
                </a:lnTo>
                <a:lnTo>
                  <a:pt x="22415" y="3200"/>
                </a:lnTo>
                <a:lnTo>
                  <a:pt x="16217" y="2578"/>
                </a:lnTo>
                <a:lnTo>
                  <a:pt x="10896" y="2120"/>
                </a:lnTo>
                <a:lnTo>
                  <a:pt x="8763" y="0"/>
                </a:lnTo>
                <a:lnTo>
                  <a:pt x="5118" y="1282"/>
                </a:lnTo>
                <a:lnTo>
                  <a:pt x="4470" y="4064"/>
                </a:lnTo>
                <a:lnTo>
                  <a:pt x="4051" y="5778"/>
                </a:lnTo>
                <a:lnTo>
                  <a:pt x="0" y="25184"/>
                </a:lnTo>
                <a:lnTo>
                  <a:pt x="0" y="28600"/>
                </a:lnTo>
                <a:lnTo>
                  <a:pt x="419" y="32016"/>
                </a:lnTo>
                <a:lnTo>
                  <a:pt x="3848" y="31165"/>
                </a:lnTo>
                <a:lnTo>
                  <a:pt x="4699" y="27762"/>
                </a:lnTo>
                <a:lnTo>
                  <a:pt x="5753" y="25184"/>
                </a:lnTo>
                <a:lnTo>
                  <a:pt x="11099" y="17297"/>
                </a:lnTo>
                <a:lnTo>
                  <a:pt x="16217" y="16230"/>
                </a:lnTo>
                <a:lnTo>
                  <a:pt x="28638" y="15811"/>
                </a:lnTo>
                <a:lnTo>
                  <a:pt x="60439" y="14947"/>
                </a:lnTo>
                <a:lnTo>
                  <a:pt x="60347" y="126522"/>
                </a:lnTo>
                <a:lnTo>
                  <a:pt x="60039" y="138787"/>
                </a:lnTo>
                <a:lnTo>
                  <a:pt x="59372" y="148018"/>
                </a:lnTo>
                <a:lnTo>
                  <a:pt x="58750" y="154203"/>
                </a:lnTo>
                <a:lnTo>
                  <a:pt x="57454" y="158902"/>
                </a:lnTo>
                <a:lnTo>
                  <a:pt x="53200" y="159766"/>
                </a:lnTo>
                <a:lnTo>
                  <a:pt x="51269" y="160185"/>
                </a:lnTo>
                <a:lnTo>
                  <a:pt x="48704" y="160591"/>
                </a:lnTo>
                <a:lnTo>
                  <a:pt x="42938" y="160591"/>
                </a:lnTo>
                <a:lnTo>
                  <a:pt x="42087" y="161264"/>
                </a:lnTo>
                <a:lnTo>
                  <a:pt x="43573" y="164465"/>
                </a:lnTo>
                <a:lnTo>
                  <a:pt x="47830" y="164459"/>
                </a:lnTo>
                <a:lnTo>
                  <a:pt x="62004" y="164120"/>
                </a:lnTo>
                <a:lnTo>
                  <a:pt x="73253" y="163830"/>
                </a:lnTo>
                <a:lnTo>
                  <a:pt x="78833" y="163924"/>
                </a:lnTo>
                <a:lnTo>
                  <a:pt x="91430" y="164260"/>
                </a:lnTo>
                <a:lnTo>
                  <a:pt x="106794" y="164465"/>
                </a:lnTo>
                <a:lnTo>
                  <a:pt x="110845" y="163830"/>
                </a:lnTo>
                <a:lnTo>
                  <a:pt x="110845" y="161264"/>
                </a:lnTo>
                <a:lnTo>
                  <a:pt x="107416" y="16059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48" name="object 48"/>
          <p:cNvSpPr/>
          <p:nvPr/>
        </p:nvSpPr>
        <p:spPr>
          <a:xfrm>
            <a:off x="3302846" y="290695"/>
            <a:ext cx="174047" cy="264268"/>
          </a:xfrm>
          <a:custGeom>
            <a:avLst/>
            <a:gdLst/>
            <a:ahLst/>
            <a:cxnLst/>
            <a:rect l="l" t="t" r="r" b="b"/>
            <a:pathLst>
              <a:path w="107873" h="163791">
                <a:moveTo>
                  <a:pt x="96329" y="32207"/>
                </a:moveTo>
                <a:lnTo>
                  <a:pt x="99974" y="29870"/>
                </a:lnTo>
                <a:lnTo>
                  <a:pt x="100393" y="27304"/>
                </a:lnTo>
                <a:lnTo>
                  <a:pt x="100825" y="17919"/>
                </a:lnTo>
                <a:lnTo>
                  <a:pt x="101028" y="15773"/>
                </a:lnTo>
                <a:lnTo>
                  <a:pt x="101676" y="5968"/>
                </a:lnTo>
                <a:lnTo>
                  <a:pt x="102743" y="3390"/>
                </a:lnTo>
                <a:lnTo>
                  <a:pt x="102539" y="0"/>
                </a:lnTo>
                <a:lnTo>
                  <a:pt x="99123" y="622"/>
                </a:lnTo>
                <a:lnTo>
                  <a:pt x="96329" y="1282"/>
                </a:lnTo>
                <a:lnTo>
                  <a:pt x="92900" y="1689"/>
                </a:lnTo>
                <a:lnTo>
                  <a:pt x="88874" y="2108"/>
                </a:lnTo>
                <a:lnTo>
                  <a:pt x="77643" y="2237"/>
                </a:lnTo>
                <a:lnTo>
                  <a:pt x="32461" y="2311"/>
                </a:lnTo>
                <a:lnTo>
                  <a:pt x="27559" y="2108"/>
                </a:lnTo>
                <a:lnTo>
                  <a:pt x="21996" y="1904"/>
                </a:lnTo>
                <a:lnTo>
                  <a:pt x="16662" y="1904"/>
                </a:lnTo>
                <a:lnTo>
                  <a:pt x="10477" y="1689"/>
                </a:lnTo>
                <a:lnTo>
                  <a:pt x="1524" y="1689"/>
                </a:lnTo>
                <a:lnTo>
                  <a:pt x="0" y="2108"/>
                </a:lnTo>
                <a:lnTo>
                  <a:pt x="0" y="5105"/>
                </a:lnTo>
                <a:lnTo>
                  <a:pt x="3632" y="5511"/>
                </a:lnTo>
                <a:lnTo>
                  <a:pt x="6629" y="5511"/>
                </a:lnTo>
                <a:lnTo>
                  <a:pt x="10261" y="5765"/>
                </a:lnTo>
                <a:lnTo>
                  <a:pt x="11988" y="6172"/>
                </a:lnTo>
                <a:lnTo>
                  <a:pt x="19011" y="7683"/>
                </a:lnTo>
                <a:lnTo>
                  <a:pt x="20726" y="11087"/>
                </a:lnTo>
                <a:lnTo>
                  <a:pt x="21158" y="18351"/>
                </a:lnTo>
                <a:lnTo>
                  <a:pt x="21327" y="21644"/>
                </a:lnTo>
                <a:lnTo>
                  <a:pt x="21503" y="29166"/>
                </a:lnTo>
                <a:lnTo>
                  <a:pt x="21485" y="125227"/>
                </a:lnTo>
                <a:lnTo>
                  <a:pt x="21177" y="137492"/>
                </a:lnTo>
                <a:lnTo>
                  <a:pt x="20510" y="146723"/>
                </a:lnTo>
                <a:lnTo>
                  <a:pt x="19646" y="152920"/>
                </a:lnTo>
                <a:lnTo>
                  <a:pt x="14312" y="158470"/>
                </a:lnTo>
                <a:lnTo>
                  <a:pt x="12395" y="158889"/>
                </a:lnTo>
                <a:lnTo>
                  <a:pt x="9817" y="159296"/>
                </a:lnTo>
                <a:lnTo>
                  <a:pt x="4076" y="159296"/>
                </a:lnTo>
                <a:lnTo>
                  <a:pt x="3200" y="159969"/>
                </a:lnTo>
                <a:lnTo>
                  <a:pt x="4699" y="163169"/>
                </a:lnTo>
                <a:lnTo>
                  <a:pt x="11760" y="163169"/>
                </a:lnTo>
                <a:lnTo>
                  <a:pt x="17297" y="162725"/>
                </a:lnTo>
                <a:lnTo>
                  <a:pt x="22225" y="162725"/>
                </a:lnTo>
                <a:lnTo>
                  <a:pt x="27343" y="162534"/>
                </a:lnTo>
                <a:lnTo>
                  <a:pt x="40817" y="162534"/>
                </a:lnTo>
                <a:lnTo>
                  <a:pt x="47434" y="162725"/>
                </a:lnTo>
                <a:lnTo>
                  <a:pt x="56603" y="163169"/>
                </a:lnTo>
                <a:lnTo>
                  <a:pt x="66028" y="163409"/>
                </a:lnTo>
                <a:lnTo>
                  <a:pt x="78492" y="163672"/>
                </a:lnTo>
                <a:lnTo>
                  <a:pt x="103606" y="163791"/>
                </a:lnTo>
                <a:lnTo>
                  <a:pt x="105092" y="158229"/>
                </a:lnTo>
                <a:lnTo>
                  <a:pt x="106159" y="153987"/>
                </a:lnTo>
                <a:lnTo>
                  <a:pt x="107873" y="139458"/>
                </a:lnTo>
                <a:lnTo>
                  <a:pt x="107873" y="130695"/>
                </a:lnTo>
                <a:lnTo>
                  <a:pt x="104673" y="130695"/>
                </a:lnTo>
                <a:lnTo>
                  <a:pt x="103809" y="133908"/>
                </a:lnTo>
                <a:lnTo>
                  <a:pt x="102311" y="142659"/>
                </a:lnTo>
                <a:lnTo>
                  <a:pt x="99758" y="147154"/>
                </a:lnTo>
                <a:lnTo>
                  <a:pt x="94208" y="149720"/>
                </a:lnTo>
                <a:lnTo>
                  <a:pt x="88658" y="152260"/>
                </a:lnTo>
                <a:lnTo>
                  <a:pt x="74117" y="152260"/>
                </a:lnTo>
                <a:lnTo>
                  <a:pt x="63682" y="151866"/>
                </a:lnTo>
                <a:lnTo>
                  <a:pt x="51517" y="147125"/>
                </a:lnTo>
                <a:lnTo>
                  <a:pt x="48501" y="134315"/>
                </a:lnTo>
                <a:lnTo>
                  <a:pt x="48501" y="84340"/>
                </a:lnTo>
                <a:lnTo>
                  <a:pt x="49758" y="82219"/>
                </a:lnTo>
                <a:lnTo>
                  <a:pt x="53402" y="82236"/>
                </a:lnTo>
                <a:lnTo>
                  <a:pt x="68458" y="82430"/>
                </a:lnTo>
                <a:lnTo>
                  <a:pt x="80098" y="82854"/>
                </a:lnTo>
                <a:lnTo>
                  <a:pt x="87998" y="83718"/>
                </a:lnTo>
                <a:lnTo>
                  <a:pt x="90982" y="86906"/>
                </a:lnTo>
                <a:lnTo>
                  <a:pt x="92075" y="91185"/>
                </a:lnTo>
                <a:lnTo>
                  <a:pt x="92722" y="93967"/>
                </a:lnTo>
                <a:lnTo>
                  <a:pt x="92722" y="96710"/>
                </a:lnTo>
                <a:lnTo>
                  <a:pt x="93357" y="100812"/>
                </a:lnTo>
                <a:lnTo>
                  <a:pt x="96761" y="98450"/>
                </a:lnTo>
                <a:lnTo>
                  <a:pt x="96761" y="95224"/>
                </a:lnTo>
                <a:lnTo>
                  <a:pt x="97409" y="86702"/>
                </a:lnTo>
                <a:lnTo>
                  <a:pt x="97637" y="82422"/>
                </a:lnTo>
                <a:lnTo>
                  <a:pt x="98475" y="71526"/>
                </a:lnTo>
                <a:lnTo>
                  <a:pt x="99339" y="68122"/>
                </a:lnTo>
                <a:lnTo>
                  <a:pt x="98691" y="65125"/>
                </a:lnTo>
                <a:lnTo>
                  <a:pt x="95910" y="66205"/>
                </a:lnTo>
                <a:lnTo>
                  <a:pt x="92494" y="70015"/>
                </a:lnTo>
                <a:lnTo>
                  <a:pt x="89293" y="70675"/>
                </a:lnTo>
                <a:lnTo>
                  <a:pt x="84175" y="71107"/>
                </a:lnTo>
                <a:lnTo>
                  <a:pt x="77144" y="71354"/>
                </a:lnTo>
                <a:lnTo>
                  <a:pt x="61411" y="71504"/>
                </a:lnTo>
                <a:lnTo>
                  <a:pt x="49987" y="71526"/>
                </a:lnTo>
                <a:lnTo>
                  <a:pt x="48501" y="69189"/>
                </a:lnTo>
                <a:lnTo>
                  <a:pt x="48501" y="15138"/>
                </a:lnTo>
                <a:lnTo>
                  <a:pt x="49987" y="13030"/>
                </a:lnTo>
                <a:lnTo>
                  <a:pt x="53361" y="13060"/>
                </a:lnTo>
                <a:lnTo>
                  <a:pt x="68592" y="13367"/>
                </a:lnTo>
                <a:lnTo>
                  <a:pt x="80314" y="13868"/>
                </a:lnTo>
                <a:lnTo>
                  <a:pt x="90982" y="15138"/>
                </a:lnTo>
                <a:lnTo>
                  <a:pt x="93141" y="17716"/>
                </a:lnTo>
                <a:lnTo>
                  <a:pt x="94627" y="21577"/>
                </a:lnTo>
                <a:lnTo>
                  <a:pt x="95694" y="24117"/>
                </a:lnTo>
                <a:lnTo>
                  <a:pt x="95910" y="27724"/>
                </a:lnTo>
                <a:lnTo>
                  <a:pt x="95910" y="29248"/>
                </a:lnTo>
                <a:lnTo>
                  <a:pt x="96329" y="3220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49" name="object 49"/>
          <p:cNvSpPr/>
          <p:nvPr/>
        </p:nvSpPr>
        <p:spPr>
          <a:xfrm>
            <a:off x="3496017" y="293419"/>
            <a:ext cx="271932" cy="260539"/>
          </a:xfrm>
          <a:custGeom>
            <a:avLst/>
            <a:gdLst/>
            <a:ahLst/>
            <a:cxnLst/>
            <a:rect l="l" t="t" r="r" b="b"/>
            <a:pathLst>
              <a:path w="168541" h="161480">
                <a:moveTo>
                  <a:pt x="8120" y="161479"/>
                </a:moveTo>
                <a:lnTo>
                  <a:pt x="22537" y="161151"/>
                </a:lnTo>
                <a:lnTo>
                  <a:pt x="33515" y="160845"/>
                </a:lnTo>
                <a:lnTo>
                  <a:pt x="36645" y="160906"/>
                </a:lnTo>
                <a:lnTo>
                  <a:pt x="49294" y="161253"/>
                </a:lnTo>
                <a:lnTo>
                  <a:pt x="64935" y="161480"/>
                </a:lnTo>
                <a:lnTo>
                  <a:pt x="67691" y="161480"/>
                </a:lnTo>
                <a:lnTo>
                  <a:pt x="69202" y="160845"/>
                </a:lnTo>
                <a:lnTo>
                  <a:pt x="69202" y="158280"/>
                </a:lnTo>
                <a:lnTo>
                  <a:pt x="66649" y="157607"/>
                </a:lnTo>
                <a:lnTo>
                  <a:pt x="64071" y="157607"/>
                </a:lnTo>
                <a:lnTo>
                  <a:pt x="59385" y="157200"/>
                </a:lnTo>
                <a:lnTo>
                  <a:pt x="56172" y="156781"/>
                </a:lnTo>
                <a:lnTo>
                  <a:pt x="49771" y="155917"/>
                </a:lnTo>
                <a:lnTo>
                  <a:pt x="48501" y="151231"/>
                </a:lnTo>
                <a:lnTo>
                  <a:pt x="47866" y="145034"/>
                </a:lnTo>
                <a:lnTo>
                  <a:pt x="47405" y="139902"/>
                </a:lnTo>
                <a:lnTo>
                  <a:pt x="46961" y="128811"/>
                </a:lnTo>
                <a:lnTo>
                  <a:pt x="46797" y="115066"/>
                </a:lnTo>
                <a:lnTo>
                  <a:pt x="46774" y="96342"/>
                </a:lnTo>
                <a:lnTo>
                  <a:pt x="48501" y="94602"/>
                </a:lnTo>
                <a:lnTo>
                  <a:pt x="67068" y="95021"/>
                </a:lnTo>
                <a:lnTo>
                  <a:pt x="70916" y="96558"/>
                </a:lnTo>
                <a:lnTo>
                  <a:pt x="75079" y="102094"/>
                </a:lnTo>
                <a:lnTo>
                  <a:pt x="82964" y="113261"/>
                </a:lnTo>
                <a:lnTo>
                  <a:pt x="92049" y="126022"/>
                </a:lnTo>
                <a:lnTo>
                  <a:pt x="95948" y="131327"/>
                </a:lnTo>
                <a:lnTo>
                  <a:pt x="105122" y="143054"/>
                </a:lnTo>
                <a:lnTo>
                  <a:pt x="113325" y="151687"/>
                </a:lnTo>
                <a:lnTo>
                  <a:pt x="121323" y="157416"/>
                </a:lnTo>
                <a:lnTo>
                  <a:pt x="126860" y="160401"/>
                </a:lnTo>
                <a:lnTo>
                  <a:pt x="132219" y="161480"/>
                </a:lnTo>
                <a:lnTo>
                  <a:pt x="167043" y="161480"/>
                </a:lnTo>
                <a:lnTo>
                  <a:pt x="168541" y="161036"/>
                </a:lnTo>
                <a:lnTo>
                  <a:pt x="168541" y="158280"/>
                </a:lnTo>
                <a:lnTo>
                  <a:pt x="165950" y="157607"/>
                </a:lnTo>
                <a:lnTo>
                  <a:pt x="162331" y="157416"/>
                </a:lnTo>
                <a:lnTo>
                  <a:pt x="158946" y="156782"/>
                </a:lnTo>
                <a:lnTo>
                  <a:pt x="150149" y="153526"/>
                </a:lnTo>
                <a:lnTo>
                  <a:pt x="136055" y="142468"/>
                </a:lnTo>
                <a:lnTo>
                  <a:pt x="131111" y="137101"/>
                </a:lnTo>
                <a:lnTo>
                  <a:pt x="123986" y="128896"/>
                </a:lnTo>
                <a:lnTo>
                  <a:pt x="116351" y="119687"/>
                </a:lnTo>
                <a:lnTo>
                  <a:pt x="108138" y="109499"/>
                </a:lnTo>
                <a:lnTo>
                  <a:pt x="99281" y="98360"/>
                </a:lnTo>
                <a:lnTo>
                  <a:pt x="89712" y="86296"/>
                </a:lnTo>
                <a:lnTo>
                  <a:pt x="94917" y="81874"/>
                </a:lnTo>
                <a:lnTo>
                  <a:pt x="92697" y="49149"/>
                </a:lnTo>
                <a:lnTo>
                  <a:pt x="91533" y="61349"/>
                </a:lnTo>
                <a:lnTo>
                  <a:pt x="86811" y="73736"/>
                </a:lnTo>
                <a:lnTo>
                  <a:pt x="80111" y="81165"/>
                </a:lnTo>
                <a:lnTo>
                  <a:pt x="76238" y="83934"/>
                </a:lnTo>
                <a:lnTo>
                  <a:pt x="73469" y="84810"/>
                </a:lnTo>
                <a:lnTo>
                  <a:pt x="59588" y="84810"/>
                </a:lnTo>
                <a:lnTo>
                  <a:pt x="53187" y="84162"/>
                </a:lnTo>
                <a:lnTo>
                  <a:pt x="48704" y="82651"/>
                </a:lnTo>
                <a:lnTo>
                  <a:pt x="47218" y="82029"/>
                </a:lnTo>
                <a:lnTo>
                  <a:pt x="46774" y="78828"/>
                </a:lnTo>
                <a:lnTo>
                  <a:pt x="46774" y="13881"/>
                </a:lnTo>
                <a:lnTo>
                  <a:pt x="46533" y="383"/>
                </a:lnTo>
                <a:lnTo>
                  <a:pt x="33959" y="622"/>
                </a:lnTo>
                <a:lnTo>
                  <a:pt x="31741" y="592"/>
                </a:lnTo>
                <a:lnTo>
                  <a:pt x="19737" y="250"/>
                </a:lnTo>
                <a:lnTo>
                  <a:pt x="4711" y="0"/>
                </a:lnTo>
                <a:lnTo>
                  <a:pt x="1485" y="0"/>
                </a:lnTo>
                <a:lnTo>
                  <a:pt x="0" y="419"/>
                </a:lnTo>
                <a:lnTo>
                  <a:pt x="0" y="3416"/>
                </a:lnTo>
                <a:lnTo>
                  <a:pt x="3644" y="3822"/>
                </a:lnTo>
                <a:lnTo>
                  <a:pt x="6616" y="3822"/>
                </a:lnTo>
                <a:lnTo>
                  <a:pt x="10236" y="4076"/>
                </a:lnTo>
                <a:lnTo>
                  <a:pt x="11950" y="4483"/>
                </a:lnTo>
                <a:lnTo>
                  <a:pt x="18999" y="5994"/>
                </a:lnTo>
                <a:lnTo>
                  <a:pt x="20726" y="9398"/>
                </a:lnTo>
                <a:lnTo>
                  <a:pt x="21158" y="16662"/>
                </a:lnTo>
                <a:lnTo>
                  <a:pt x="21322" y="19955"/>
                </a:lnTo>
                <a:lnTo>
                  <a:pt x="21492" y="27477"/>
                </a:lnTo>
                <a:lnTo>
                  <a:pt x="21473" y="123538"/>
                </a:lnTo>
                <a:lnTo>
                  <a:pt x="21169" y="135803"/>
                </a:lnTo>
                <a:lnTo>
                  <a:pt x="20510" y="145034"/>
                </a:lnTo>
                <a:lnTo>
                  <a:pt x="19646" y="151231"/>
                </a:lnTo>
                <a:lnTo>
                  <a:pt x="14300" y="156781"/>
                </a:lnTo>
                <a:lnTo>
                  <a:pt x="12395" y="157200"/>
                </a:lnTo>
                <a:lnTo>
                  <a:pt x="9817" y="157607"/>
                </a:lnTo>
                <a:lnTo>
                  <a:pt x="4064" y="157607"/>
                </a:lnTo>
                <a:lnTo>
                  <a:pt x="3187" y="158280"/>
                </a:lnTo>
                <a:lnTo>
                  <a:pt x="4711" y="161480"/>
                </a:lnTo>
                <a:lnTo>
                  <a:pt x="8120" y="161479"/>
                </a:lnTo>
                <a:close/>
              </a:path>
              <a:path w="168541" h="161480">
                <a:moveTo>
                  <a:pt x="47218" y="11341"/>
                </a:moveTo>
                <a:lnTo>
                  <a:pt x="50838" y="10261"/>
                </a:lnTo>
                <a:lnTo>
                  <a:pt x="54673" y="10058"/>
                </a:lnTo>
                <a:lnTo>
                  <a:pt x="60032" y="10058"/>
                </a:lnTo>
                <a:lnTo>
                  <a:pt x="70548" y="11932"/>
                </a:lnTo>
                <a:lnTo>
                  <a:pt x="81149" y="18276"/>
                </a:lnTo>
                <a:lnTo>
                  <a:pt x="89384" y="30283"/>
                </a:lnTo>
                <a:lnTo>
                  <a:pt x="92697" y="49149"/>
                </a:lnTo>
                <a:lnTo>
                  <a:pt x="94917" y="81874"/>
                </a:lnTo>
                <a:lnTo>
                  <a:pt x="105872" y="70550"/>
                </a:lnTo>
                <a:lnTo>
                  <a:pt x="112957" y="59743"/>
                </a:lnTo>
                <a:lnTo>
                  <a:pt x="116769" y="49144"/>
                </a:lnTo>
                <a:lnTo>
                  <a:pt x="117906" y="38442"/>
                </a:lnTo>
                <a:lnTo>
                  <a:pt x="116758" y="29424"/>
                </a:lnTo>
                <a:lnTo>
                  <a:pt x="110865" y="16806"/>
                </a:lnTo>
                <a:lnTo>
                  <a:pt x="103390" y="9169"/>
                </a:lnTo>
                <a:lnTo>
                  <a:pt x="89593" y="2847"/>
                </a:lnTo>
                <a:lnTo>
                  <a:pt x="76917" y="546"/>
                </a:lnTo>
                <a:lnTo>
                  <a:pt x="64071" y="0"/>
                </a:lnTo>
                <a:lnTo>
                  <a:pt x="60324" y="41"/>
                </a:lnTo>
                <a:lnTo>
                  <a:pt x="46533" y="383"/>
                </a:lnTo>
                <a:lnTo>
                  <a:pt x="46774" y="13881"/>
                </a:lnTo>
                <a:lnTo>
                  <a:pt x="47218" y="1134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50" name="object 50"/>
          <p:cNvSpPr/>
          <p:nvPr/>
        </p:nvSpPr>
        <p:spPr>
          <a:xfrm>
            <a:off x="3750683" y="287536"/>
            <a:ext cx="289862" cy="270518"/>
          </a:xfrm>
          <a:custGeom>
            <a:avLst/>
            <a:gdLst/>
            <a:ahLst/>
            <a:cxnLst/>
            <a:rect l="l" t="t" r="r" b="b"/>
            <a:pathLst>
              <a:path w="179654" h="167665">
                <a:moveTo>
                  <a:pt x="35255" y="46354"/>
                </a:moveTo>
                <a:lnTo>
                  <a:pt x="38051" y="49400"/>
                </a:lnTo>
                <a:lnTo>
                  <a:pt x="44125" y="56074"/>
                </a:lnTo>
                <a:lnTo>
                  <a:pt x="52579" y="65285"/>
                </a:lnTo>
                <a:lnTo>
                  <a:pt x="62800" y="76239"/>
                </a:lnTo>
                <a:lnTo>
                  <a:pt x="74176" y="88143"/>
                </a:lnTo>
                <a:lnTo>
                  <a:pt x="86093" y="100202"/>
                </a:lnTo>
                <a:lnTo>
                  <a:pt x="95906" y="109974"/>
                </a:lnTo>
                <a:lnTo>
                  <a:pt x="105972" y="120064"/>
                </a:lnTo>
                <a:lnTo>
                  <a:pt x="116002" y="130146"/>
                </a:lnTo>
                <a:lnTo>
                  <a:pt x="125662" y="139851"/>
                </a:lnTo>
                <a:lnTo>
                  <a:pt x="134620" y="148809"/>
                </a:lnTo>
                <a:lnTo>
                  <a:pt x="142542" y="156649"/>
                </a:lnTo>
                <a:lnTo>
                  <a:pt x="149097" y="163004"/>
                </a:lnTo>
                <a:lnTo>
                  <a:pt x="151460" y="165341"/>
                </a:lnTo>
                <a:lnTo>
                  <a:pt x="154012" y="167665"/>
                </a:lnTo>
                <a:lnTo>
                  <a:pt x="156349" y="167665"/>
                </a:lnTo>
                <a:lnTo>
                  <a:pt x="159130" y="165747"/>
                </a:lnTo>
                <a:lnTo>
                  <a:pt x="159130" y="161061"/>
                </a:lnTo>
                <a:lnTo>
                  <a:pt x="161480" y="26314"/>
                </a:lnTo>
                <a:lnTo>
                  <a:pt x="161709" y="14325"/>
                </a:lnTo>
                <a:lnTo>
                  <a:pt x="163423" y="9842"/>
                </a:lnTo>
                <a:lnTo>
                  <a:pt x="169392" y="8127"/>
                </a:lnTo>
                <a:lnTo>
                  <a:pt x="171932" y="7467"/>
                </a:lnTo>
                <a:lnTo>
                  <a:pt x="178384" y="7467"/>
                </a:lnTo>
                <a:lnTo>
                  <a:pt x="179654" y="6845"/>
                </a:lnTo>
                <a:lnTo>
                  <a:pt x="177482" y="3644"/>
                </a:lnTo>
                <a:lnTo>
                  <a:pt x="164261" y="3644"/>
                </a:lnTo>
                <a:lnTo>
                  <a:pt x="156146" y="4267"/>
                </a:lnTo>
                <a:lnTo>
                  <a:pt x="153544" y="4266"/>
                </a:lnTo>
                <a:lnTo>
                  <a:pt x="143124" y="3948"/>
                </a:lnTo>
                <a:lnTo>
                  <a:pt x="127952" y="3644"/>
                </a:lnTo>
                <a:lnTo>
                  <a:pt x="124726" y="3644"/>
                </a:lnTo>
                <a:lnTo>
                  <a:pt x="122415" y="3860"/>
                </a:lnTo>
                <a:lnTo>
                  <a:pt x="123253" y="7467"/>
                </a:lnTo>
                <a:lnTo>
                  <a:pt x="133946" y="7467"/>
                </a:lnTo>
                <a:lnTo>
                  <a:pt x="137134" y="8762"/>
                </a:lnTo>
                <a:lnTo>
                  <a:pt x="142265" y="10909"/>
                </a:lnTo>
                <a:lnTo>
                  <a:pt x="144195" y="14985"/>
                </a:lnTo>
                <a:lnTo>
                  <a:pt x="144411" y="27965"/>
                </a:lnTo>
                <a:lnTo>
                  <a:pt x="146532" y="123913"/>
                </a:lnTo>
                <a:lnTo>
                  <a:pt x="144530" y="122973"/>
                </a:lnTo>
                <a:lnTo>
                  <a:pt x="138662" y="116918"/>
                </a:lnTo>
                <a:lnTo>
                  <a:pt x="129559" y="107383"/>
                </a:lnTo>
                <a:lnTo>
                  <a:pt x="118784" y="96100"/>
                </a:lnTo>
                <a:lnTo>
                  <a:pt x="107902" y="84798"/>
                </a:lnTo>
                <a:lnTo>
                  <a:pt x="98475" y="75209"/>
                </a:lnTo>
                <a:lnTo>
                  <a:pt x="92168" y="68909"/>
                </a:lnTo>
                <a:lnTo>
                  <a:pt x="79811" y="56399"/>
                </a:lnTo>
                <a:lnTo>
                  <a:pt x="67980" y="44245"/>
                </a:lnTo>
                <a:lnTo>
                  <a:pt x="57120" y="32955"/>
                </a:lnTo>
                <a:lnTo>
                  <a:pt x="47674" y="23041"/>
                </a:lnTo>
                <a:lnTo>
                  <a:pt x="40085" y="15011"/>
                </a:lnTo>
                <a:lnTo>
                  <a:pt x="34799" y="9375"/>
                </a:lnTo>
                <a:lnTo>
                  <a:pt x="32257" y="6642"/>
                </a:lnTo>
                <a:lnTo>
                  <a:pt x="28638" y="2781"/>
                </a:lnTo>
                <a:lnTo>
                  <a:pt x="26720" y="0"/>
                </a:lnTo>
                <a:lnTo>
                  <a:pt x="22224" y="0"/>
                </a:lnTo>
                <a:lnTo>
                  <a:pt x="21577" y="2984"/>
                </a:lnTo>
                <a:lnTo>
                  <a:pt x="21577" y="7277"/>
                </a:lnTo>
                <a:lnTo>
                  <a:pt x="19659" y="133756"/>
                </a:lnTo>
                <a:lnTo>
                  <a:pt x="19605" y="137378"/>
                </a:lnTo>
                <a:lnTo>
                  <a:pt x="18151" y="154096"/>
                </a:lnTo>
                <a:lnTo>
                  <a:pt x="13042" y="160197"/>
                </a:lnTo>
                <a:lnTo>
                  <a:pt x="10032" y="161061"/>
                </a:lnTo>
                <a:lnTo>
                  <a:pt x="6184" y="161264"/>
                </a:lnTo>
                <a:lnTo>
                  <a:pt x="3428" y="161264"/>
                </a:lnTo>
                <a:lnTo>
                  <a:pt x="0" y="161721"/>
                </a:lnTo>
                <a:lnTo>
                  <a:pt x="1930" y="165125"/>
                </a:lnTo>
                <a:lnTo>
                  <a:pt x="15811" y="165125"/>
                </a:lnTo>
                <a:lnTo>
                  <a:pt x="25844" y="164490"/>
                </a:lnTo>
                <a:lnTo>
                  <a:pt x="28292" y="164493"/>
                </a:lnTo>
                <a:lnTo>
                  <a:pt x="37883" y="164827"/>
                </a:lnTo>
                <a:lnTo>
                  <a:pt x="54254" y="165125"/>
                </a:lnTo>
                <a:lnTo>
                  <a:pt x="57264" y="165125"/>
                </a:lnTo>
                <a:lnTo>
                  <a:pt x="59169" y="164680"/>
                </a:lnTo>
                <a:lnTo>
                  <a:pt x="59169" y="161721"/>
                </a:lnTo>
                <a:lnTo>
                  <a:pt x="55537" y="161264"/>
                </a:lnTo>
                <a:lnTo>
                  <a:pt x="52108" y="161264"/>
                </a:lnTo>
                <a:lnTo>
                  <a:pt x="48069" y="161061"/>
                </a:lnTo>
                <a:lnTo>
                  <a:pt x="44424" y="159765"/>
                </a:lnTo>
                <a:lnTo>
                  <a:pt x="40170" y="158292"/>
                </a:lnTo>
                <a:lnTo>
                  <a:pt x="37376" y="152742"/>
                </a:lnTo>
                <a:lnTo>
                  <a:pt x="36944" y="136067"/>
                </a:lnTo>
                <a:lnTo>
                  <a:pt x="34607" y="46354"/>
                </a:lnTo>
                <a:lnTo>
                  <a:pt x="35255" y="4635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51" name="object 51"/>
          <p:cNvSpPr/>
          <p:nvPr/>
        </p:nvSpPr>
        <p:spPr>
          <a:xfrm>
            <a:off x="1479582" y="651752"/>
            <a:ext cx="295743" cy="284247"/>
          </a:xfrm>
          <a:custGeom>
            <a:avLst/>
            <a:gdLst/>
            <a:ahLst/>
            <a:cxnLst/>
            <a:rect l="l" t="t" r="r" b="b"/>
            <a:pathLst>
              <a:path w="183299" h="176174">
                <a:moveTo>
                  <a:pt x="55130" y="5943"/>
                </a:moveTo>
                <a:lnTo>
                  <a:pt x="61340" y="4787"/>
                </a:lnTo>
                <a:lnTo>
                  <a:pt x="64084" y="4343"/>
                </a:lnTo>
                <a:lnTo>
                  <a:pt x="67970" y="4089"/>
                </a:lnTo>
                <a:lnTo>
                  <a:pt x="71615" y="3657"/>
                </a:lnTo>
                <a:lnTo>
                  <a:pt x="70015" y="0"/>
                </a:lnTo>
                <a:lnTo>
                  <a:pt x="64007" y="17"/>
                </a:lnTo>
                <a:lnTo>
                  <a:pt x="49938" y="371"/>
                </a:lnTo>
                <a:lnTo>
                  <a:pt x="38442" y="647"/>
                </a:lnTo>
                <a:lnTo>
                  <a:pt x="32320" y="553"/>
                </a:lnTo>
                <a:lnTo>
                  <a:pt x="19292" y="209"/>
                </a:lnTo>
                <a:lnTo>
                  <a:pt x="5029" y="0"/>
                </a:lnTo>
                <a:lnTo>
                  <a:pt x="1612" y="0"/>
                </a:lnTo>
                <a:lnTo>
                  <a:pt x="0" y="419"/>
                </a:lnTo>
                <a:lnTo>
                  <a:pt x="0" y="3657"/>
                </a:lnTo>
                <a:lnTo>
                  <a:pt x="3898" y="4089"/>
                </a:lnTo>
                <a:lnTo>
                  <a:pt x="7086" y="4089"/>
                </a:lnTo>
                <a:lnTo>
                  <a:pt x="10972" y="4343"/>
                </a:lnTo>
                <a:lnTo>
                  <a:pt x="12801" y="4787"/>
                </a:lnTo>
                <a:lnTo>
                  <a:pt x="20345" y="6388"/>
                </a:lnTo>
                <a:lnTo>
                  <a:pt x="22186" y="10032"/>
                </a:lnTo>
                <a:lnTo>
                  <a:pt x="22644" y="17818"/>
                </a:lnTo>
                <a:lnTo>
                  <a:pt x="22893" y="22710"/>
                </a:lnTo>
                <a:lnTo>
                  <a:pt x="23057" y="30843"/>
                </a:lnTo>
                <a:lnTo>
                  <a:pt x="23128" y="100472"/>
                </a:lnTo>
                <a:lnTo>
                  <a:pt x="24178" y="118259"/>
                </a:lnTo>
                <a:lnTo>
                  <a:pt x="27003" y="132681"/>
                </a:lnTo>
                <a:lnTo>
                  <a:pt x="31339" y="144202"/>
                </a:lnTo>
                <a:lnTo>
                  <a:pt x="36921" y="153283"/>
                </a:lnTo>
                <a:lnTo>
                  <a:pt x="43484" y="160388"/>
                </a:lnTo>
                <a:lnTo>
                  <a:pt x="58613" y="170065"/>
                </a:lnTo>
                <a:lnTo>
                  <a:pt x="71807" y="174205"/>
                </a:lnTo>
                <a:lnTo>
                  <a:pt x="84105" y="175868"/>
                </a:lnTo>
                <a:lnTo>
                  <a:pt x="94272" y="176174"/>
                </a:lnTo>
                <a:lnTo>
                  <a:pt x="105424" y="175597"/>
                </a:lnTo>
                <a:lnTo>
                  <a:pt x="117373" y="173230"/>
                </a:lnTo>
                <a:lnTo>
                  <a:pt x="129576" y="168214"/>
                </a:lnTo>
                <a:lnTo>
                  <a:pt x="141871" y="159689"/>
                </a:lnTo>
                <a:lnTo>
                  <a:pt x="148131" y="153283"/>
                </a:lnTo>
                <a:lnTo>
                  <a:pt x="154940" y="142576"/>
                </a:lnTo>
                <a:lnTo>
                  <a:pt x="159430" y="130584"/>
                </a:lnTo>
                <a:lnTo>
                  <a:pt x="162063" y="117699"/>
                </a:lnTo>
                <a:lnTo>
                  <a:pt x="163303" y="104313"/>
                </a:lnTo>
                <a:lnTo>
                  <a:pt x="163614" y="90817"/>
                </a:lnTo>
                <a:lnTo>
                  <a:pt x="163664" y="32771"/>
                </a:lnTo>
                <a:lnTo>
                  <a:pt x="163803" y="23911"/>
                </a:lnTo>
                <a:lnTo>
                  <a:pt x="164083" y="17818"/>
                </a:lnTo>
                <a:lnTo>
                  <a:pt x="164528" y="9829"/>
                </a:lnTo>
                <a:lnTo>
                  <a:pt x="166357" y="5943"/>
                </a:lnTo>
                <a:lnTo>
                  <a:pt x="172554" y="4787"/>
                </a:lnTo>
                <a:lnTo>
                  <a:pt x="175272" y="4343"/>
                </a:lnTo>
                <a:lnTo>
                  <a:pt x="179184" y="4089"/>
                </a:lnTo>
                <a:lnTo>
                  <a:pt x="181914" y="4089"/>
                </a:lnTo>
                <a:lnTo>
                  <a:pt x="183299" y="3657"/>
                </a:lnTo>
                <a:lnTo>
                  <a:pt x="181711" y="0"/>
                </a:lnTo>
                <a:lnTo>
                  <a:pt x="177763" y="1"/>
                </a:lnTo>
                <a:lnTo>
                  <a:pt x="162735" y="336"/>
                </a:lnTo>
                <a:lnTo>
                  <a:pt x="152399" y="647"/>
                </a:lnTo>
                <a:lnTo>
                  <a:pt x="142997" y="307"/>
                </a:lnTo>
                <a:lnTo>
                  <a:pt x="126098" y="0"/>
                </a:lnTo>
                <a:lnTo>
                  <a:pt x="122859" y="0"/>
                </a:lnTo>
                <a:lnTo>
                  <a:pt x="121272" y="419"/>
                </a:lnTo>
                <a:lnTo>
                  <a:pt x="122669" y="4089"/>
                </a:lnTo>
                <a:lnTo>
                  <a:pt x="127698" y="4089"/>
                </a:lnTo>
                <a:lnTo>
                  <a:pt x="131584" y="4343"/>
                </a:lnTo>
                <a:lnTo>
                  <a:pt x="133400" y="4787"/>
                </a:lnTo>
                <a:lnTo>
                  <a:pt x="140982" y="6388"/>
                </a:lnTo>
                <a:lnTo>
                  <a:pt x="142786" y="10032"/>
                </a:lnTo>
                <a:lnTo>
                  <a:pt x="143230" y="17818"/>
                </a:lnTo>
                <a:lnTo>
                  <a:pt x="143479" y="22710"/>
                </a:lnTo>
                <a:lnTo>
                  <a:pt x="143644" y="30843"/>
                </a:lnTo>
                <a:lnTo>
                  <a:pt x="143655" y="103881"/>
                </a:lnTo>
                <a:lnTo>
                  <a:pt x="142999" y="118173"/>
                </a:lnTo>
                <a:lnTo>
                  <a:pt x="141041" y="131114"/>
                </a:lnTo>
                <a:lnTo>
                  <a:pt x="137083" y="142393"/>
                </a:lnTo>
                <a:lnTo>
                  <a:pt x="130428" y="151701"/>
                </a:lnTo>
                <a:lnTo>
                  <a:pt x="123024" y="157512"/>
                </a:lnTo>
                <a:lnTo>
                  <a:pt x="110840" y="162560"/>
                </a:lnTo>
                <a:lnTo>
                  <a:pt x="98856" y="164045"/>
                </a:lnTo>
                <a:lnTo>
                  <a:pt x="94994" y="163952"/>
                </a:lnTo>
                <a:lnTo>
                  <a:pt x="83155" y="161839"/>
                </a:lnTo>
                <a:lnTo>
                  <a:pt x="70230" y="154647"/>
                </a:lnTo>
                <a:lnTo>
                  <a:pt x="65826" y="150516"/>
                </a:lnTo>
                <a:lnTo>
                  <a:pt x="60140" y="142481"/>
                </a:lnTo>
                <a:lnTo>
                  <a:pt x="55923" y="131684"/>
                </a:lnTo>
                <a:lnTo>
                  <a:pt x="53302" y="117271"/>
                </a:lnTo>
                <a:lnTo>
                  <a:pt x="52400" y="98386"/>
                </a:lnTo>
                <a:lnTo>
                  <a:pt x="52446" y="32771"/>
                </a:lnTo>
                <a:lnTo>
                  <a:pt x="52573" y="23911"/>
                </a:lnTo>
                <a:lnTo>
                  <a:pt x="52831" y="17818"/>
                </a:lnTo>
                <a:lnTo>
                  <a:pt x="53301" y="9829"/>
                </a:lnTo>
                <a:lnTo>
                  <a:pt x="55130" y="594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52" name="object 52"/>
          <p:cNvSpPr/>
          <p:nvPr/>
        </p:nvSpPr>
        <p:spPr>
          <a:xfrm>
            <a:off x="1778314" y="664362"/>
            <a:ext cx="289862" cy="270518"/>
          </a:xfrm>
          <a:custGeom>
            <a:avLst/>
            <a:gdLst/>
            <a:ahLst/>
            <a:cxnLst/>
            <a:rect l="l" t="t" r="r" b="b"/>
            <a:pathLst>
              <a:path w="179654" h="167665">
                <a:moveTo>
                  <a:pt x="15811" y="165125"/>
                </a:moveTo>
                <a:lnTo>
                  <a:pt x="25869" y="164490"/>
                </a:lnTo>
                <a:lnTo>
                  <a:pt x="28298" y="164493"/>
                </a:lnTo>
                <a:lnTo>
                  <a:pt x="37883" y="164827"/>
                </a:lnTo>
                <a:lnTo>
                  <a:pt x="54254" y="165125"/>
                </a:lnTo>
                <a:lnTo>
                  <a:pt x="57264" y="165125"/>
                </a:lnTo>
                <a:lnTo>
                  <a:pt x="59182" y="164680"/>
                </a:lnTo>
                <a:lnTo>
                  <a:pt x="59182" y="161709"/>
                </a:lnTo>
                <a:lnTo>
                  <a:pt x="55537" y="161251"/>
                </a:lnTo>
                <a:lnTo>
                  <a:pt x="52146" y="161251"/>
                </a:lnTo>
                <a:lnTo>
                  <a:pt x="48082" y="161061"/>
                </a:lnTo>
                <a:lnTo>
                  <a:pt x="44437" y="159765"/>
                </a:lnTo>
                <a:lnTo>
                  <a:pt x="40182" y="158280"/>
                </a:lnTo>
                <a:lnTo>
                  <a:pt x="37388" y="152742"/>
                </a:lnTo>
                <a:lnTo>
                  <a:pt x="36969" y="136067"/>
                </a:lnTo>
                <a:lnTo>
                  <a:pt x="34620" y="46354"/>
                </a:lnTo>
                <a:lnTo>
                  <a:pt x="35242" y="46354"/>
                </a:lnTo>
                <a:lnTo>
                  <a:pt x="38041" y="49396"/>
                </a:lnTo>
                <a:lnTo>
                  <a:pt x="44122" y="56067"/>
                </a:lnTo>
                <a:lnTo>
                  <a:pt x="52581" y="65275"/>
                </a:lnTo>
                <a:lnTo>
                  <a:pt x="62805" y="76227"/>
                </a:lnTo>
                <a:lnTo>
                  <a:pt x="74176" y="88130"/>
                </a:lnTo>
                <a:lnTo>
                  <a:pt x="86080" y="100190"/>
                </a:lnTo>
                <a:lnTo>
                  <a:pt x="95905" y="109972"/>
                </a:lnTo>
                <a:lnTo>
                  <a:pt x="105975" y="120065"/>
                </a:lnTo>
                <a:lnTo>
                  <a:pt x="116006" y="130148"/>
                </a:lnTo>
                <a:lnTo>
                  <a:pt x="125667" y="139853"/>
                </a:lnTo>
                <a:lnTo>
                  <a:pt x="134622" y="148810"/>
                </a:lnTo>
                <a:lnTo>
                  <a:pt x="142539" y="156650"/>
                </a:lnTo>
                <a:lnTo>
                  <a:pt x="149085" y="163004"/>
                </a:lnTo>
                <a:lnTo>
                  <a:pt x="151460" y="165341"/>
                </a:lnTo>
                <a:lnTo>
                  <a:pt x="154025" y="167665"/>
                </a:lnTo>
                <a:lnTo>
                  <a:pt x="156362" y="167665"/>
                </a:lnTo>
                <a:lnTo>
                  <a:pt x="159156" y="165747"/>
                </a:lnTo>
                <a:lnTo>
                  <a:pt x="159156" y="161061"/>
                </a:lnTo>
                <a:lnTo>
                  <a:pt x="161493" y="26314"/>
                </a:lnTo>
                <a:lnTo>
                  <a:pt x="161696" y="14325"/>
                </a:lnTo>
                <a:lnTo>
                  <a:pt x="163423" y="9842"/>
                </a:lnTo>
                <a:lnTo>
                  <a:pt x="169392" y="8127"/>
                </a:lnTo>
                <a:lnTo>
                  <a:pt x="171958" y="7467"/>
                </a:lnTo>
                <a:lnTo>
                  <a:pt x="178371" y="7467"/>
                </a:lnTo>
                <a:lnTo>
                  <a:pt x="179654" y="6845"/>
                </a:lnTo>
                <a:lnTo>
                  <a:pt x="177495" y="3644"/>
                </a:lnTo>
                <a:lnTo>
                  <a:pt x="164236" y="3644"/>
                </a:lnTo>
                <a:lnTo>
                  <a:pt x="156159" y="4267"/>
                </a:lnTo>
                <a:lnTo>
                  <a:pt x="153564" y="4266"/>
                </a:lnTo>
                <a:lnTo>
                  <a:pt x="143144" y="3948"/>
                </a:lnTo>
                <a:lnTo>
                  <a:pt x="127977" y="3644"/>
                </a:lnTo>
                <a:lnTo>
                  <a:pt x="124739" y="3644"/>
                </a:lnTo>
                <a:lnTo>
                  <a:pt x="122415" y="3860"/>
                </a:lnTo>
                <a:lnTo>
                  <a:pt x="123266" y="7467"/>
                </a:lnTo>
                <a:lnTo>
                  <a:pt x="133908" y="7467"/>
                </a:lnTo>
                <a:lnTo>
                  <a:pt x="137134" y="8750"/>
                </a:lnTo>
                <a:lnTo>
                  <a:pt x="142265" y="10909"/>
                </a:lnTo>
                <a:lnTo>
                  <a:pt x="144208" y="14985"/>
                </a:lnTo>
                <a:lnTo>
                  <a:pt x="144411" y="27965"/>
                </a:lnTo>
                <a:lnTo>
                  <a:pt x="146532" y="123913"/>
                </a:lnTo>
                <a:lnTo>
                  <a:pt x="144520" y="122973"/>
                </a:lnTo>
                <a:lnTo>
                  <a:pt x="138659" y="116918"/>
                </a:lnTo>
                <a:lnTo>
                  <a:pt x="129561" y="107382"/>
                </a:lnTo>
                <a:lnTo>
                  <a:pt x="118789" y="96097"/>
                </a:lnTo>
                <a:lnTo>
                  <a:pt x="107906" y="84791"/>
                </a:lnTo>
                <a:lnTo>
                  <a:pt x="98475" y="75196"/>
                </a:lnTo>
                <a:lnTo>
                  <a:pt x="92166" y="68899"/>
                </a:lnTo>
                <a:lnTo>
                  <a:pt x="79809" y="56392"/>
                </a:lnTo>
                <a:lnTo>
                  <a:pt x="67980" y="44238"/>
                </a:lnTo>
                <a:lnTo>
                  <a:pt x="57123" y="32949"/>
                </a:lnTo>
                <a:lnTo>
                  <a:pt x="47678" y="23035"/>
                </a:lnTo>
                <a:lnTo>
                  <a:pt x="40089" y="15005"/>
                </a:lnTo>
                <a:lnTo>
                  <a:pt x="34797" y="9371"/>
                </a:lnTo>
                <a:lnTo>
                  <a:pt x="32245" y="6642"/>
                </a:lnTo>
                <a:lnTo>
                  <a:pt x="28638" y="2781"/>
                </a:lnTo>
                <a:lnTo>
                  <a:pt x="26733" y="0"/>
                </a:lnTo>
                <a:lnTo>
                  <a:pt x="22212" y="0"/>
                </a:lnTo>
                <a:lnTo>
                  <a:pt x="21590" y="2984"/>
                </a:lnTo>
                <a:lnTo>
                  <a:pt x="21590" y="7264"/>
                </a:lnTo>
                <a:lnTo>
                  <a:pt x="19659" y="133756"/>
                </a:lnTo>
                <a:lnTo>
                  <a:pt x="19610" y="137360"/>
                </a:lnTo>
                <a:lnTo>
                  <a:pt x="18164" y="154086"/>
                </a:lnTo>
                <a:lnTo>
                  <a:pt x="13030" y="160185"/>
                </a:lnTo>
                <a:lnTo>
                  <a:pt x="10058" y="161061"/>
                </a:lnTo>
                <a:lnTo>
                  <a:pt x="6235" y="161251"/>
                </a:lnTo>
                <a:lnTo>
                  <a:pt x="3429" y="161251"/>
                </a:lnTo>
                <a:lnTo>
                  <a:pt x="0" y="161709"/>
                </a:lnTo>
                <a:lnTo>
                  <a:pt x="1955" y="165125"/>
                </a:lnTo>
                <a:lnTo>
                  <a:pt x="15811" y="16512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53" name="object 53"/>
          <p:cNvSpPr/>
          <p:nvPr/>
        </p:nvSpPr>
        <p:spPr>
          <a:xfrm>
            <a:off x="2090036" y="670250"/>
            <a:ext cx="111345" cy="260518"/>
          </a:xfrm>
          <a:custGeom>
            <a:avLst/>
            <a:gdLst/>
            <a:ahLst/>
            <a:cxnLst/>
            <a:rect l="l" t="t" r="r" b="b"/>
            <a:pathLst>
              <a:path w="69011" h="161467">
                <a:moveTo>
                  <a:pt x="65582" y="157607"/>
                </a:moveTo>
                <a:lnTo>
                  <a:pt x="62382" y="157607"/>
                </a:lnTo>
                <a:lnTo>
                  <a:pt x="57657" y="157200"/>
                </a:lnTo>
                <a:lnTo>
                  <a:pt x="54673" y="156781"/>
                </a:lnTo>
                <a:lnTo>
                  <a:pt x="48272" y="155917"/>
                </a:lnTo>
                <a:lnTo>
                  <a:pt x="46151" y="146316"/>
                </a:lnTo>
                <a:lnTo>
                  <a:pt x="45747" y="140400"/>
                </a:lnTo>
                <a:lnTo>
                  <a:pt x="45415" y="129237"/>
                </a:lnTo>
                <a:lnTo>
                  <a:pt x="45275" y="99504"/>
                </a:lnTo>
                <a:lnTo>
                  <a:pt x="45313" y="32169"/>
                </a:lnTo>
                <a:lnTo>
                  <a:pt x="45441" y="22805"/>
                </a:lnTo>
                <a:lnTo>
                  <a:pt x="45719" y="16649"/>
                </a:lnTo>
                <a:lnTo>
                  <a:pt x="46151" y="9169"/>
                </a:lnTo>
                <a:lnTo>
                  <a:pt x="53619" y="4483"/>
                </a:lnTo>
                <a:lnTo>
                  <a:pt x="60032" y="3822"/>
                </a:lnTo>
                <a:lnTo>
                  <a:pt x="63449" y="3416"/>
                </a:lnTo>
                <a:lnTo>
                  <a:pt x="61734" y="0"/>
                </a:lnTo>
                <a:lnTo>
                  <a:pt x="58345" y="1"/>
                </a:lnTo>
                <a:lnTo>
                  <a:pt x="44525" y="323"/>
                </a:lnTo>
                <a:lnTo>
                  <a:pt x="32918" y="622"/>
                </a:lnTo>
                <a:lnTo>
                  <a:pt x="31148" y="609"/>
                </a:lnTo>
                <a:lnTo>
                  <a:pt x="18394" y="270"/>
                </a:lnTo>
                <a:lnTo>
                  <a:pt x="5118" y="0"/>
                </a:lnTo>
                <a:lnTo>
                  <a:pt x="1714" y="0"/>
                </a:lnTo>
                <a:lnTo>
                  <a:pt x="0" y="419"/>
                </a:lnTo>
                <a:lnTo>
                  <a:pt x="0" y="3416"/>
                </a:lnTo>
                <a:lnTo>
                  <a:pt x="3428" y="3822"/>
                </a:lnTo>
                <a:lnTo>
                  <a:pt x="5994" y="3822"/>
                </a:lnTo>
                <a:lnTo>
                  <a:pt x="8775" y="4076"/>
                </a:lnTo>
                <a:lnTo>
                  <a:pt x="11087" y="4699"/>
                </a:lnTo>
                <a:lnTo>
                  <a:pt x="15824" y="5765"/>
                </a:lnTo>
                <a:lnTo>
                  <a:pt x="17970" y="9398"/>
                </a:lnTo>
                <a:lnTo>
                  <a:pt x="18389" y="16649"/>
                </a:lnTo>
                <a:lnTo>
                  <a:pt x="18559" y="19953"/>
                </a:lnTo>
                <a:lnTo>
                  <a:pt x="18734" y="27480"/>
                </a:lnTo>
                <a:lnTo>
                  <a:pt x="18707" y="125029"/>
                </a:lnTo>
                <a:lnTo>
                  <a:pt x="18393" y="137072"/>
                </a:lnTo>
                <a:lnTo>
                  <a:pt x="17729" y="146088"/>
                </a:lnTo>
                <a:lnTo>
                  <a:pt x="17068" y="152285"/>
                </a:lnTo>
                <a:lnTo>
                  <a:pt x="11556" y="156781"/>
                </a:lnTo>
                <a:lnTo>
                  <a:pt x="9626" y="157200"/>
                </a:lnTo>
                <a:lnTo>
                  <a:pt x="7061" y="157607"/>
                </a:lnTo>
                <a:lnTo>
                  <a:pt x="1282" y="157607"/>
                </a:lnTo>
                <a:lnTo>
                  <a:pt x="431" y="158267"/>
                </a:lnTo>
                <a:lnTo>
                  <a:pt x="1904" y="161467"/>
                </a:lnTo>
                <a:lnTo>
                  <a:pt x="6213" y="161462"/>
                </a:lnTo>
                <a:lnTo>
                  <a:pt x="20376" y="161130"/>
                </a:lnTo>
                <a:lnTo>
                  <a:pt x="31635" y="160845"/>
                </a:lnTo>
                <a:lnTo>
                  <a:pt x="36948" y="160934"/>
                </a:lnTo>
                <a:lnTo>
                  <a:pt x="49496" y="161265"/>
                </a:lnTo>
                <a:lnTo>
                  <a:pt x="64947" y="161467"/>
                </a:lnTo>
                <a:lnTo>
                  <a:pt x="69011" y="160845"/>
                </a:lnTo>
                <a:lnTo>
                  <a:pt x="69011" y="158267"/>
                </a:lnTo>
                <a:lnTo>
                  <a:pt x="65582" y="15760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54" name="object 54"/>
          <p:cNvSpPr/>
          <p:nvPr/>
        </p:nvSpPr>
        <p:spPr>
          <a:xfrm>
            <a:off x="2200667" y="670245"/>
            <a:ext cx="288119" cy="265355"/>
          </a:xfrm>
          <a:custGeom>
            <a:avLst/>
            <a:gdLst/>
            <a:ahLst/>
            <a:cxnLst/>
            <a:rect l="l" t="t" r="r" b="b"/>
            <a:pathLst>
              <a:path w="178574" h="164465">
                <a:moveTo>
                  <a:pt x="168541" y="3822"/>
                </a:moveTo>
                <a:lnTo>
                  <a:pt x="175183" y="3822"/>
                </a:lnTo>
                <a:lnTo>
                  <a:pt x="178574" y="3416"/>
                </a:lnTo>
                <a:lnTo>
                  <a:pt x="176847" y="0"/>
                </a:lnTo>
                <a:lnTo>
                  <a:pt x="167665" y="0"/>
                </a:lnTo>
                <a:lnTo>
                  <a:pt x="157632" y="622"/>
                </a:lnTo>
                <a:lnTo>
                  <a:pt x="151244" y="622"/>
                </a:lnTo>
                <a:lnTo>
                  <a:pt x="142265" y="0"/>
                </a:lnTo>
                <a:lnTo>
                  <a:pt x="127533" y="0"/>
                </a:lnTo>
                <a:lnTo>
                  <a:pt x="125603" y="419"/>
                </a:lnTo>
                <a:lnTo>
                  <a:pt x="125603" y="3619"/>
                </a:lnTo>
                <a:lnTo>
                  <a:pt x="129235" y="3822"/>
                </a:lnTo>
                <a:lnTo>
                  <a:pt x="131991" y="3822"/>
                </a:lnTo>
                <a:lnTo>
                  <a:pt x="135216" y="4076"/>
                </a:lnTo>
                <a:lnTo>
                  <a:pt x="137769" y="4914"/>
                </a:lnTo>
                <a:lnTo>
                  <a:pt x="140563" y="7264"/>
                </a:lnTo>
                <a:lnTo>
                  <a:pt x="140563" y="10883"/>
                </a:lnTo>
                <a:lnTo>
                  <a:pt x="139712" y="14071"/>
                </a:lnTo>
                <a:lnTo>
                  <a:pt x="138633" y="16852"/>
                </a:lnTo>
                <a:lnTo>
                  <a:pt x="136114" y="23516"/>
                </a:lnTo>
                <a:lnTo>
                  <a:pt x="132280" y="33347"/>
                </a:lnTo>
                <a:lnTo>
                  <a:pt x="127452" y="45572"/>
                </a:lnTo>
                <a:lnTo>
                  <a:pt x="121969" y="59369"/>
                </a:lnTo>
                <a:lnTo>
                  <a:pt x="116169" y="73919"/>
                </a:lnTo>
                <a:lnTo>
                  <a:pt x="110389" y="88402"/>
                </a:lnTo>
                <a:lnTo>
                  <a:pt x="104969" y="101999"/>
                </a:lnTo>
                <a:lnTo>
                  <a:pt x="100246" y="113889"/>
                </a:lnTo>
                <a:lnTo>
                  <a:pt x="96558" y="123253"/>
                </a:lnTo>
                <a:lnTo>
                  <a:pt x="95719" y="123253"/>
                </a:lnTo>
                <a:lnTo>
                  <a:pt x="58966" y="26263"/>
                </a:lnTo>
                <a:lnTo>
                  <a:pt x="55968" y="18605"/>
                </a:lnTo>
                <a:lnTo>
                  <a:pt x="54038" y="12598"/>
                </a:lnTo>
                <a:lnTo>
                  <a:pt x="54038" y="9829"/>
                </a:lnTo>
                <a:lnTo>
                  <a:pt x="54686" y="6388"/>
                </a:lnTo>
                <a:lnTo>
                  <a:pt x="57873" y="4076"/>
                </a:lnTo>
                <a:lnTo>
                  <a:pt x="61125" y="3822"/>
                </a:lnTo>
                <a:lnTo>
                  <a:pt x="64516" y="3822"/>
                </a:lnTo>
                <a:lnTo>
                  <a:pt x="67703" y="3416"/>
                </a:lnTo>
                <a:lnTo>
                  <a:pt x="65379" y="0"/>
                </a:lnTo>
                <a:lnTo>
                  <a:pt x="61732" y="2"/>
                </a:lnTo>
                <a:lnTo>
                  <a:pt x="47208" y="327"/>
                </a:lnTo>
                <a:lnTo>
                  <a:pt x="36537" y="622"/>
                </a:lnTo>
                <a:lnTo>
                  <a:pt x="32070" y="569"/>
                </a:lnTo>
                <a:lnTo>
                  <a:pt x="19536" y="228"/>
                </a:lnTo>
                <a:lnTo>
                  <a:pt x="5575" y="0"/>
                </a:lnTo>
                <a:lnTo>
                  <a:pt x="2362" y="0"/>
                </a:lnTo>
                <a:lnTo>
                  <a:pt x="0" y="215"/>
                </a:lnTo>
                <a:lnTo>
                  <a:pt x="647" y="3822"/>
                </a:lnTo>
                <a:lnTo>
                  <a:pt x="7696" y="3822"/>
                </a:lnTo>
                <a:lnTo>
                  <a:pt x="10896" y="4698"/>
                </a:lnTo>
                <a:lnTo>
                  <a:pt x="18592" y="6819"/>
                </a:lnTo>
                <a:lnTo>
                  <a:pt x="27114" y="20916"/>
                </a:lnTo>
                <a:lnTo>
                  <a:pt x="80949" y="151434"/>
                </a:lnTo>
                <a:lnTo>
                  <a:pt x="85013" y="161480"/>
                </a:lnTo>
                <a:lnTo>
                  <a:pt x="86309" y="164464"/>
                </a:lnTo>
                <a:lnTo>
                  <a:pt x="92075" y="164464"/>
                </a:lnTo>
                <a:lnTo>
                  <a:pt x="93357" y="161023"/>
                </a:lnTo>
                <a:lnTo>
                  <a:pt x="98882" y="148653"/>
                </a:lnTo>
                <a:lnTo>
                  <a:pt x="100572" y="144824"/>
                </a:lnTo>
                <a:lnTo>
                  <a:pt x="104189" y="136561"/>
                </a:lnTo>
                <a:lnTo>
                  <a:pt x="108730" y="126138"/>
                </a:lnTo>
                <a:lnTo>
                  <a:pt x="114138" y="113717"/>
                </a:lnTo>
                <a:lnTo>
                  <a:pt x="120353" y="99460"/>
                </a:lnTo>
                <a:lnTo>
                  <a:pt x="127317" y="83527"/>
                </a:lnTo>
                <a:lnTo>
                  <a:pt x="133546" y="69486"/>
                </a:lnTo>
                <a:lnTo>
                  <a:pt x="138875" y="57672"/>
                </a:lnTo>
                <a:lnTo>
                  <a:pt x="143613" y="47174"/>
                </a:lnTo>
                <a:lnTo>
                  <a:pt x="148164" y="36865"/>
                </a:lnTo>
                <a:lnTo>
                  <a:pt x="152933" y="25615"/>
                </a:lnTo>
                <a:lnTo>
                  <a:pt x="158724" y="11963"/>
                </a:lnTo>
                <a:lnTo>
                  <a:pt x="161886" y="8305"/>
                </a:lnTo>
                <a:lnTo>
                  <a:pt x="164693" y="6388"/>
                </a:lnTo>
                <a:lnTo>
                  <a:pt x="168541" y="382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55" name="object 55"/>
          <p:cNvSpPr/>
          <p:nvPr/>
        </p:nvSpPr>
        <p:spPr>
          <a:xfrm>
            <a:off x="2490823" y="667525"/>
            <a:ext cx="174068" cy="264248"/>
          </a:xfrm>
          <a:custGeom>
            <a:avLst/>
            <a:gdLst/>
            <a:ahLst/>
            <a:cxnLst/>
            <a:rect l="l" t="t" r="r" b="b"/>
            <a:pathLst>
              <a:path w="107886" h="163779">
                <a:moveTo>
                  <a:pt x="96342" y="32207"/>
                </a:moveTo>
                <a:lnTo>
                  <a:pt x="99999" y="29870"/>
                </a:lnTo>
                <a:lnTo>
                  <a:pt x="100418" y="27292"/>
                </a:lnTo>
                <a:lnTo>
                  <a:pt x="100825" y="17919"/>
                </a:lnTo>
                <a:lnTo>
                  <a:pt x="101066" y="15760"/>
                </a:lnTo>
                <a:lnTo>
                  <a:pt x="101701" y="5968"/>
                </a:lnTo>
                <a:lnTo>
                  <a:pt x="102755" y="3390"/>
                </a:lnTo>
                <a:lnTo>
                  <a:pt x="102539" y="0"/>
                </a:lnTo>
                <a:lnTo>
                  <a:pt x="99136" y="609"/>
                </a:lnTo>
                <a:lnTo>
                  <a:pt x="96342" y="1269"/>
                </a:lnTo>
                <a:lnTo>
                  <a:pt x="92938" y="1689"/>
                </a:lnTo>
                <a:lnTo>
                  <a:pt x="88874" y="2108"/>
                </a:lnTo>
                <a:lnTo>
                  <a:pt x="77673" y="2237"/>
                </a:lnTo>
                <a:lnTo>
                  <a:pt x="32448" y="2311"/>
                </a:lnTo>
                <a:lnTo>
                  <a:pt x="27571" y="2108"/>
                </a:lnTo>
                <a:lnTo>
                  <a:pt x="22021" y="1904"/>
                </a:lnTo>
                <a:lnTo>
                  <a:pt x="16675" y="1904"/>
                </a:lnTo>
                <a:lnTo>
                  <a:pt x="10477" y="1689"/>
                </a:lnTo>
                <a:lnTo>
                  <a:pt x="1536" y="1689"/>
                </a:lnTo>
                <a:lnTo>
                  <a:pt x="0" y="2108"/>
                </a:lnTo>
                <a:lnTo>
                  <a:pt x="0" y="5105"/>
                </a:lnTo>
                <a:lnTo>
                  <a:pt x="3644" y="5511"/>
                </a:lnTo>
                <a:lnTo>
                  <a:pt x="6642" y="5511"/>
                </a:lnTo>
                <a:lnTo>
                  <a:pt x="10286" y="5765"/>
                </a:lnTo>
                <a:lnTo>
                  <a:pt x="11988" y="6172"/>
                </a:lnTo>
                <a:lnTo>
                  <a:pt x="19024" y="7683"/>
                </a:lnTo>
                <a:lnTo>
                  <a:pt x="20739" y="11087"/>
                </a:lnTo>
                <a:lnTo>
                  <a:pt x="21170" y="18338"/>
                </a:lnTo>
                <a:lnTo>
                  <a:pt x="21345" y="21642"/>
                </a:lnTo>
                <a:lnTo>
                  <a:pt x="21526" y="29169"/>
                </a:lnTo>
                <a:lnTo>
                  <a:pt x="21511" y="125227"/>
                </a:lnTo>
                <a:lnTo>
                  <a:pt x="21207" y="137492"/>
                </a:lnTo>
                <a:lnTo>
                  <a:pt x="20548" y="146723"/>
                </a:lnTo>
                <a:lnTo>
                  <a:pt x="19684" y="152920"/>
                </a:lnTo>
                <a:lnTo>
                  <a:pt x="14350" y="158470"/>
                </a:lnTo>
                <a:lnTo>
                  <a:pt x="12420" y="158889"/>
                </a:lnTo>
                <a:lnTo>
                  <a:pt x="9842" y="159296"/>
                </a:lnTo>
                <a:lnTo>
                  <a:pt x="4089" y="159296"/>
                </a:lnTo>
                <a:lnTo>
                  <a:pt x="3238" y="159956"/>
                </a:lnTo>
                <a:lnTo>
                  <a:pt x="4711" y="163156"/>
                </a:lnTo>
                <a:lnTo>
                  <a:pt x="11785" y="163156"/>
                </a:lnTo>
                <a:lnTo>
                  <a:pt x="17322" y="162712"/>
                </a:lnTo>
                <a:lnTo>
                  <a:pt x="22250" y="162712"/>
                </a:lnTo>
                <a:lnTo>
                  <a:pt x="27355" y="162534"/>
                </a:lnTo>
                <a:lnTo>
                  <a:pt x="40805" y="162534"/>
                </a:lnTo>
                <a:lnTo>
                  <a:pt x="47447" y="162712"/>
                </a:lnTo>
                <a:lnTo>
                  <a:pt x="56629" y="163156"/>
                </a:lnTo>
                <a:lnTo>
                  <a:pt x="66043" y="163397"/>
                </a:lnTo>
                <a:lnTo>
                  <a:pt x="78503" y="163659"/>
                </a:lnTo>
                <a:lnTo>
                  <a:pt x="103593" y="163779"/>
                </a:lnTo>
                <a:lnTo>
                  <a:pt x="105117" y="158229"/>
                </a:lnTo>
                <a:lnTo>
                  <a:pt x="106171" y="153974"/>
                </a:lnTo>
                <a:lnTo>
                  <a:pt x="107886" y="139458"/>
                </a:lnTo>
                <a:lnTo>
                  <a:pt x="107886" y="130695"/>
                </a:lnTo>
                <a:lnTo>
                  <a:pt x="104686" y="130695"/>
                </a:lnTo>
                <a:lnTo>
                  <a:pt x="103822" y="133908"/>
                </a:lnTo>
                <a:lnTo>
                  <a:pt x="102323" y="142659"/>
                </a:lnTo>
                <a:lnTo>
                  <a:pt x="99771" y="147142"/>
                </a:lnTo>
                <a:lnTo>
                  <a:pt x="94221" y="149720"/>
                </a:lnTo>
                <a:lnTo>
                  <a:pt x="88645" y="152260"/>
                </a:lnTo>
                <a:lnTo>
                  <a:pt x="74129" y="152260"/>
                </a:lnTo>
                <a:lnTo>
                  <a:pt x="63691" y="151866"/>
                </a:lnTo>
                <a:lnTo>
                  <a:pt x="51532" y="147125"/>
                </a:lnTo>
                <a:lnTo>
                  <a:pt x="48513" y="134315"/>
                </a:lnTo>
                <a:lnTo>
                  <a:pt x="48513" y="84327"/>
                </a:lnTo>
                <a:lnTo>
                  <a:pt x="49796" y="82219"/>
                </a:lnTo>
                <a:lnTo>
                  <a:pt x="53408" y="82235"/>
                </a:lnTo>
                <a:lnTo>
                  <a:pt x="68448" y="82428"/>
                </a:lnTo>
                <a:lnTo>
                  <a:pt x="80111" y="82842"/>
                </a:lnTo>
                <a:lnTo>
                  <a:pt x="87998" y="83705"/>
                </a:lnTo>
                <a:lnTo>
                  <a:pt x="91020" y="86906"/>
                </a:lnTo>
                <a:lnTo>
                  <a:pt x="92087" y="91185"/>
                </a:lnTo>
                <a:lnTo>
                  <a:pt x="92722" y="93967"/>
                </a:lnTo>
                <a:lnTo>
                  <a:pt x="92722" y="96710"/>
                </a:lnTo>
                <a:lnTo>
                  <a:pt x="93357" y="100812"/>
                </a:lnTo>
                <a:lnTo>
                  <a:pt x="96773" y="98450"/>
                </a:lnTo>
                <a:lnTo>
                  <a:pt x="96773" y="95224"/>
                </a:lnTo>
                <a:lnTo>
                  <a:pt x="97421" y="86702"/>
                </a:lnTo>
                <a:lnTo>
                  <a:pt x="97624" y="82422"/>
                </a:lnTo>
                <a:lnTo>
                  <a:pt x="98488" y="71526"/>
                </a:lnTo>
                <a:lnTo>
                  <a:pt x="99339" y="68122"/>
                </a:lnTo>
                <a:lnTo>
                  <a:pt x="98704" y="65112"/>
                </a:lnTo>
                <a:lnTo>
                  <a:pt x="95935" y="66205"/>
                </a:lnTo>
                <a:lnTo>
                  <a:pt x="92519" y="70015"/>
                </a:lnTo>
                <a:lnTo>
                  <a:pt x="89306" y="70675"/>
                </a:lnTo>
                <a:lnTo>
                  <a:pt x="84162" y="71094"/>
                </a:lnTo>
                <a:lnTo>
                  <a:pt x="77176" y="71348"/>
                </a:lnTo>
                <a:lnTo>
                  <a:pt x="61449" y="71504"/>
                </a:lnTo>
                <a:lnTo>
                  <a:pt x="49999" y="71526"/>
                </a:lnTo>
                <a:lnTo>
                  <a:pt x="48513" y="69176"/>
                </a:lnTo>
                <a:lnTo>
                  <a:pt x="48513" y="15138"/>
                </a:lnTo>
                <a:lnTo>
                  <a:pt x="49999" y="13030"/>
                </a:lnTo>
                <a:lnTo>
                  <a:pt x="53373" y="13060"/>
                </a:lnTo>
                <a:lnTo>
                  <a:pt x="68605" y="13364"/>
                </a:lnTo>
                <a:lnTo>
                  <a:pt x="80327" y="13855"/>
                </a:lnTo>
                <a:lnTo>
                  <a:pt x="91020" y="15138"/>
                </a:lnTo>
                <a:lnTo>
                  <a:pt x="93154" y="17716"/>
                </a:lnTo>
                <a:lnTo>
                  <a:pt x="94640" y="21577"/>
                </a:lnTo>
                <a:lnTo>
                  <a:pt x="95707" y="24117"/>
                </a:lnTo>
                <a:lnTo>
                  <a:pt x="95935" y="27724"/>
                </a:lnTo>
                <a:lnTo>
                  <a:pt x="95935" y="29248"/>
                </a:lnTo>
                <a:lnTo>
                  <a:pt x="96342" y="3220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56" name="object 56"/>
          <p:cNvSpPr/>
          <p:nvPr/>
        </p:nvSpPr>
        <p:spPr>
          <a:xfrm>
            <a:off x="2696342" y="670250"/>
            <a:ext cx="271912" cy="260518"/>
          </a:xfrm>
          <a:custGeom>
            <a:avLst/>
            <a:gdLst/>
            <a:ahLst/>
            <a:cxnLst/>
            <a:rect l="l" t="t" r="r" b="b"/>
            <a:pathLst>
              <a:path w="168529" h="161467">
                <a:moveTo>
                  <a:pt x="69202" y="160845"/>
                </a:moveTo>
                <a:lnTo>
                  <a:pt x="69202" y="158267"/>
                </a:lnTo>
                <a:lnTo>
                  <a:pt x="66624" y="157607"/>
                </a:lnTo>
                <a:lnTo>
                  <a:pt x="64071" y="157607"/>
                </a:lnTo>
                <a:lnTo>
                  <a:pt x="59359" y="157200"/>
                </a:lnTo>
                <a:lnTo>
                  <a:pt x="56159" y="156781"/>
                </a:lnTo>
                <a:lnTo>
                  <a:pt x="49771" y="155917"/>
                </a:lnTo>
                <a:lnTo>
                  <a:pt x="48501" y="151231"/>
                </a:lnTo>
                <a:lnTo>
                  <a:pt x="47853" y="145034"/>
                </a:lnTo>
                <a:lnTo>
                  <a:pt x="47403" y="139902"/>
                </a:lnTo>
                <a:lnTo>
                  <a:pt x="46969" y="128812"/>
                </a:lnTo>
                <a:lnTo>
                  <a:pt x="46809" y="115066"/>
                </a:lnTo>
                <a:lnTo>
                  <a:pt x="46786" y="96342"/>
                </a:lnTo>
                <a:lnTo>
                  <a:pt x="48501" y="94602"/>
                </a:lnTo>
                <a:lnTo>
                  <a:pt x="67068" y="95021"/>
                </a:lnTo>
                <a:lnTo>
                  <a:pt x="73482" y="84810"/>
                </a:lnTo>
                <a:lnTo>
                  <a:pt x="59588" y="84810"/>
                </a:lnTo>
                <a:lnTo>
                  <a:pt x="53187" y="84150"/>
                </a:lnTo>
                <a:lnTo>
                  <a:pt x="48691" y="82638"/>
                </a:lnTo>
                <a:lnTo>
                  <a:pt x="47205" y="82016"/>
                </a:lnTo>
                <a:lnTo>
                  <a:pt x="46786" y="78816"/>
                </a:lnTo>
                <a:lnTo>
                  <a:pt x="46786" y="13881"/>
                </a:lnTo>
                <a:lnTo>
                  <a:pt x="47205" y="11341"/>
                </a:lnTo>
                <a:lnTo>
                  <a:pt x="46512" y="383"/>
                </a:lnTo>
                <a:lnTo>
                  <a:pt x="33934" y="622"/>
                </a:lnTo>
                <a:lnTo>
                  <a:pt x="31732" y="592"/>
                </a:lnTo>
                <a:lnTo>
                  <a:pt x="19739" y="250"/>
                </a:lnTo>
                <a:lnTo>
                  <a:pt x="4698" y="0"/>
                </a:lnTo>
                <a:lnTo>
                  <a:pt x="1498" y="0"/>
                </a:lnTo>
                <a:lnTo>
                  <a:pt x="0" y="419"/>
                </a:lnTo>
                <a:lnTo>
                  <a:pt x="0" y="3416"/>
                </a:lnTo>
                <a:lnTo>
                  <a:pt x="3606" y="3822"/>
                </a:lnTo>
                <a:lnTo>
                  <a:pt x="6616" y="3822"/>
                </a:lnTo>
                <a:lnTo>
                  <a:pt x="10261" y="4076"/>
                </a:lnTo>
                <a:lnTo>
                  <a:pt x="11976" y="4483"/>
                </a:lnTo>
                <a:lnTo>
                  <a:pt x="18999" y="5994"/>
                </a:lnTo>
                <a:lnTo>
                  <a:pt x="20713" y="9398"/>
                </a:lnTo>
                <a:lnTo>
                  <a:pt x="21132" y="16649"/>
                </a:lnTo>
                <a:lnTo>
                  <a:pt x="21317" y="19953"/>
                </a:lnTo>
                <a:lnTo>
                  <a:pt x="21509" y="27480"/>
                </a:lnTo>
                <a:lnTo>
                  <a:pt x="21496" y="123538"/>
                </a:lnTo>
                <a:lnTo>
                  <a:pt x="21185" y="135803"/>
                </a:lnTo>
                <a:lnTo>
                  <a:pt x="20510" y="145034"/>
                </a:lnTo>
                <a:lnTo>
                  <a:pt x="19659" y="151231"/>
                </a:lnTo>
                <a:lnTo>
                  <a:pt x="14287" y="156781"/>
                </a:lnTo>
                <a:lnTo>
                  <a:pt x="12382" y="157200"/>
                </a:lnTo>
                <a:lnTo>
                  <a:pt x="9804" y="157607"/>
                </a:lnTo>
                <a:lnTo>
                  <a:pt x="4051" y="157607"/>
                </a:lnTo>
                <a:lnTo>
                  <a:pt x="3213" y="158267"/>
                </a:lnTo>
                <a:lnTo>
                  <a:pt x="4698" y="161467"/>
                </a:lnTo>
                <a:lnTo>
                  <a:pt x="8146" y="161466"/>
                </a:lnTo>
                <a:lnTo>
                  <a:pt x="22566" y="161144"/>
                </a:lnTo>
                <a:lnTo>
                  <a:pt x="33540" y="160845"/>
                </a:lnTo>
                <a:lnTo>
                  <a:pt x="36653" y="160905"/>
                </a:lnTo>
                <a:lnTo>
                  <a:pt x="49303" y="161244"/>
                </a:lnTo>
                <a:lnTo>
                  <a:pt x="64947" y="161467"/>
                </a:lnTo>
                <a:lnTo>
                  <a:pt x="67703" y="161467"/>
                </a:lnTo>
                <a:lnTo>
                  <a:pt x="69202" y="160845"/>
                </a:lnTo>
                <a:close/>
              </a:path>
              <a:path w="168529" h="161467">
                <a:moveTo>
                  <a:pt x="99268" y="98353"/>
                </a:moveTo>
                <a:lnTo>
                  <a:pt x="89700" y="86296"/>
                </a:lnTo>
                <a:lnTo>
                  <a:pt x="94907" y="81871"/>
                </a:lnTo>
                <a:lnTo>
                  <a:pt x="105865" y="70542"/>
                </a:lnTo>
                <a:lnTo>
                  <a:pt x="112949" y="59734"/>
                </a:lnTo>
                <a:lnTo>
                  <a:pt x="116758" y="49137"/>
                </a:lnTo>
                <a:lnTo>
                  <a:pt x="117894" y="38442"/>
                </a:lnTo>
                <a:lnTo>
                  <a:pt x="116747" y="29429"/>
                </a:lnTo>
                <a:lnTo>
                  <a:pt x="110857" y="16807"/>
                </a:lnTo>
                <a:lnTo>
                  <a:pt x="103390" y="9169"/>
                </a:lnTo>
                <a:lnTo>
                  <a:pt x="89587" y="2847"/>
                </a:lnTo>
                <a:lnTo>
                  <a:pt x="76915" y="546"/>
                </a:lnTo>
                <a:lnTo>
                  <a:pt x="64071" y="0"/>
                </a:lnTo>
                <a:lnTo>
                  <a:pt x="60300" y="41"/>
                </a:lnTo>
                <a:lnTo>
                  <a:pt x="46512" y="383"/>
                </a:lnTo>
                <a:lnTo>
                  <a:pt x="47205" y="11341"/>
                </a:lnTo>
                <a:lnTo>
                  <a:pt x="50838" y="10248"/>
                </a:lnTo>
                <a:lnTo>
                  <a:pt x="54673" y="10045"/>
                </a:lnTo>
                <a:lnTo>
                  <a:pt x="60032" y="10045"/>
                </a:lnTo>
                <a:lnTo>
                  <a:pt x="70532" y="11921"/>
                </a:lnTo>
                <a:lnTo>
                  <a:pt x="81134" y="18268"/>
                </a:lnTo>
                <a:lnTo>
                  <a:pt x="89378" y="30276"/>
                </a:lnTo>
                <a:lnTo>
                  <a:pt x="92697" y="49136"/>
                </a:lnTo>
                <a:lnTo>
                  <a:pt x="91527" y="61351"/>
                </a:lnTo>
                <a:lnTo>
                  <a:pt x="86792" y="73735"/>
                </a:lnTo>
                <a:lnTo>
                  <a:pt x="80086" y="81153"/>
                </a:lnTo>
                <a:lnTo>
                  <a:pt x="76263" y="83934"/>
                </a:lnTo>
                <a:lnTo>
                  <a:pt x="73482" y="84810"/>
                </a:lnTo>
                <a:lnTo>
                  <a:pt x="67068" y="95021"/>
                </a:lnTo>
                <a:lnTo>
                  <a:pt x="70904" y="96545"/>
                </a:lnTo>
                <a:lnTo>
                  <a:pt x="75087" y="102106"/>
                </a:lnTo>
                <a:lnTo>
                  <a:pt x="82978" y="113272"/>
                </a:lnTo>
                <a:lnTo>
                  <a:pt x="92074" y="126022"/>
                </a:lnTo>
                <a:lnTo>
                  <a:pt x="95941" y="131290"/>
                </a:lnTo>
                <a:lnTo>
                  <a:pt x="105105" y="143027"/>
                </a:lnTo>
                <a:lnTo>
                  <a:pt x="113304" y="151669"/>
                </a:lnTo>
                <a:lnTo>
                  <a:pt x="121310" y="157403"/>
                </a:lnTo>
                <a:lnTo>
                  <a:pt x="126860" y="160401"/>
                </a:lnTo>
                <a:lnTo>
                  <a:pt x="132181" y="161467"/>
                </a:lnTo>
                <a:lnTo>
                  <a:pt x="167043" y="161467"/>
                </a:lnTo>
                <a:lnTo>
                  <a:pt x="168528" y="161023"/>
                </a:lnTo>
                <a:lnTo>
                  <a:pt x="168528" y="158267"/>
                </a:lnTo>
                <a:lnTo>
                  <a:pt x="165938" y="157607"/>
                </a:lnTo>
                <a:lnTo>
                  <a:pt x="162356" y="157403"/>
                </a:lnTo>
                <a:lnTo>
                  <a:pt x="158957" y="156773"/>
                </a:lnTo>
                <a:lnTo>
                  <a:pt x="150155" y="153520"/>
                </a:lnTo>
                <a:lnTo>
                  <a:pt x="136080" y="142455"/>
                </a:lnTo>
                <a:lnTo>
                  <a:pt x="131121" y="137080"/>
                </a:lnTo>
                <a:lnTo>
                  <a:pt x="123986" y="128877"/>
                </a:lnTo>
                <a:lnTo>
                  <a:pt x="116344" y="119670"/>
                </a:lnTo>
                <a:lnTo>
                  <a:pt x="108127" y="109486"/>
                </a:lnTo>
                <a:lnTo>
                  <a:pt x="99268" y="9835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57" name="object 57"/>
          <p:cNvSpPr/>
          <p:nvPr/>
        </p:nvSpPr>
        <p:spPr>
          <a:xfrm>
            <a:off x="2960680" y="665420"/>
            <a:ext cx="144029" cy="270191"/>
          </a:xfrm>
          <a:custGeom>
            <a:avLst/>
            <a:gdLst/>
            <a:ahLst/>
            <a:cxnLst/>
            <a:rect l="l" t="t" r="r" b="b"/>
            <a:pathLst>
              <a:path w="89268" h="167462">
                <a:moveTo>
                  <a:pt x="4051" y="161886"/>
                </a:moveTo>
                <a:lnTo>
                  <a:pt x="9589" y="164020"/>
                </a:lnTo>
                <a:lnTo>
                  <a:pt x="21531" y="166671"/>
                </a:lnTo>
                <a:lnTo>
                  <a:pt x="35255" y="167462"/>
                </a:lnTo>
                <a:lnTo>
                  <a:pt x="44714" y="166962"/>
                </a:lnTo>
                <a:lnTo>
                  <a:pt x="57189" y="164343"/>
                </a:lnTo>
                <a:lnTo>
                  <a:pt x="69214" y="158711"/>
                </a:lnTo>
                <a:lnTo>
                  <a:pt x="73425" y="155628"/>
                </a:lnTo>
                <a:lnTo>
                  <a:pt x="82874" y="144903"/>
                </a:lnTo>
                <a:lnTo>
                  <a:pt x="87831" y="133160"/>
                </a:lnTo>
                <a:lnTo>
                  <a:pt x="89268" y="121539"/>
                </a:lnTo>
                <a:lnTo>
                  <a:pt x="89258" y="120373"/>
                </a:lnTo>
                <a:lnTo>
                  <a:pt x="87915" y="109097"/>
                </a:lnTo>
                <a:lnTo>
                  <a:pt x="84083" y="98596"/>
                </a:lnTo>
                <a:lnTo>
                  <a:pt x="77422" y="88402"/>
                </a:lnTo>
                <a:lnTo>
                  <a:pt x="67596" y="78048"/>
                </a:lnTo>
                <a:lnTo>
                  <a:pt x="54267" y="67068"/>
                </a:lnTo>
                <a:lnTo>
                  <a:pt x="48285" y="62585"/>
                </a:lnTo>
                <a:lnTo>
                  <a:pt x="48145" y="62479"/>
                </a:lnTo>
                <a:lnTo>
                  <a:pt x="34464" y="50755"/>
                </a:lnTo>
                <a:lnTo>
                  <a:pt x="27536" y="41152"/>
                </a:lnTo>
                <a:lnTo>
                  <a:pt x="25615" y="31838"/>
                </a:lnTo>
                <a:lnTo>
                  <a:pt x="27297" y="23150"/>
                </a:lnTo>
                <a:lnTo>
                  <a:pt x="35973" y="13441"/>
                </a:lnTo>
                <a:lnTo>
                  <a:pt x="51028" y="9804"/>
                </a:lnTo>
                <a:lnTo>
                  <a:pt x="51254" y="9804"/>
                </a:lnTo>
                <a:lnTo>
                  <a:pt x="66738" y="13566"/>
                </a:lnTo>
                <a:lnTo>
                  <a:pt x="74307" y="20307"/>
                </a:lnTo>
                <a:lnTo>
                  <a:pt x="78803" y="25831"/>
                </a:lnTo>
                <a:lnTo>
                  <a:pt x="79882" y="32461"/>
                </a:lnTo>
                <a:lnTo>
                  <a:pt x="79882" y="36944"/>
                </a:lnTo>
                <a:lnTo>
                  <a:pt x="80517" y="38227"/>
                </a:lnTo>
                <a:lnTo>
                  <a:pt x="84366" y="36487"/>
                </a:lnTo>
                <a:lnTo>
                  <a:pt x="84366" y="31318"/>
                </a:lnTo>
                <a:lnTo>
                  <a:pt x="84804" y="13682"/>
                </a:lnTo>
                <a:lnTo>
                  <a:pt x="85229" y="6184"/>
                </a:lnTo>
                <a:lnTo>
                  <a:pt x="80207" y="3085"/>
                </a:lnTo>
                <a:lnTo>
                  <a:pt x="69522" y="1015"/>
                </a:lnTo>
                <a:lnTo>
                  <a:pt x="53809" y="0"/>
                </a:lnTo>
                <a:lnTo>
                  <a:pt x="53496" y="0"/>
                </a:lnTo>
                <a:lnTo>
                  <a:pt x="37070" y="1996"/>
                </a:lnTo>
                <a:lnTo>
                  <a:pt x="23502" y="7515"/>
                </a:lnTo>
                <a:lnTo>
                  <a:pt x="13246" y="16073"/>
                </a:lnTo>
                <a:lnTo>
                  <a:pt x="6759" y="27184"/>
                </a:lnTo>
                <a:lnTo>
                  <a:pt x="4495" y="40360"/>
                </a:lnTo>
                <a:lnTo>
                  <a:pt x="5057" y="47952"/>
                </a:lnTo>
                <a:lnTo>
                  <a:pt x="8016" y="58485"/>
                </a:lnTo>
                <a:lnTo>
                  <a:pt x="13893" y="68945"/>
                </a:lnTo>
                <a:lnTo>
                  <a:pt x="23110" y="79669"/>
                </a:lnTo>
                <a:lnTo>
                  <a:pt x="36093" y="90995"/>
                </a:lnTo>
                <a:lnTo>
                  <a:pt x="45910" y="98666"/>
                </a:lnTo>
                <a:lnTo>
                  <a:pt x="48435" y="100699"/>
                </a:lnTo>
                <a:lnTo>
                  <a:pt x="60105" y="112530"/>
                </a:lnTo>
                <a:lnTo>
                  <a:pt x="65525" y="122942"/>
                </a:lnTo>
                <a:lnTo>
                  <a:pt x="66852" y="132842"/>
                </a:lnTo>
                <a:lnTo>
                  <a:pt x="63876" y="143895"/>
                </a:lnTo>
                <a:lnTo>
                  <a:pt x="54372" y="153306"/>
                </a:lnTo>
                <a:lnTo>
                  <a:pt x="38226" y="157200"/>
                </a:lnTo>
                <a:lnTo>
                  <a:pt x="25925" y="155278"/>
                </a:lnTo>
                <a:lnTo>
                  <a:pt x="14926" y="148421"/>
                </a:lnTo>
                <a:lnTo>
                  <a:pt x="7696" y="135623"/>
                </a:lnTo>
                <a:lnTo>
                  <a:pt x="6603" y="132003"/>
                </a:lnTo>
                <a:lnTo>
                  <a:pt x="5778" y="127520"/>
                </a:lnTo>
                <a:lnTo>
                  <a:pt x="5778" y="124752"/>
                </a:lnTo>
                <a:lnTo>
                  <a:pt x="5562" y="121119"/>
                </a:lnTo>
                <a:lnTo>
                  <a:pt x="1269" y="123456"/>
                </a:lnTo>
                <a:lnTo>
                  <a:pt x="1066" y="126657"/>
                </a:lnTo>
                <a:lnTo>
                  <a:pt x="987" y="127860"/>
                </a:lnTo>
                <a:lnTo>
                  <a:pt x="381" y="138988"/>
                </a:lnTo>
                <a:lnTo>
                  <a:pt x="0" y="154660"/>
                </a:lnTo>
                <a:lnTo>
                  <a:pt x="0" y="159321"/>
                </a:lnTo>
                <a:lnTo>
                  <a:pt x="622" y="160401"/>
                </a:lnTo>
                <a:lnTo>
                  <a:pt x="4051" y="1618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58" name="object 58"/>
          <p:cNvSpPr/>
          <p:nvPr/>
        </p:nvSpPr>
        <p:spPr>
          <a:xfrm>
            <a:off x="3144065" y="670250"/>
            <a:ext cx="111326" cy="260518"/>
          </a:xfrm>
          <a:custGeom>
            <a:avLst/>
            <a:gdLst/>
            <a:ahLst/>
            <a:cxnLst/>
            <a:rect l="l" t="t" r="r" b="b"/>
            <a:pathLst>
              <a:path w="68999" h="161467">
                <a:moveTo>
                  <a:pt x="65582" y="157607"/>
                </a:moveTo>
                <a:lnTo>
                  <a:pt x="62382" y="157607"/>
                </a:lnTo>
                <a:lnTo>
                  <a:pt x="57696" y="157200"/>
                </a:lnTo>
                <a:lnTo>
                  <a:pt x="54711" y="156781"/>
                </a:lnTo>
                <a:lnTo>
                  <a:pt x="48298" y="155917"/>
                </a:lnTo>
                <a:lnTo>
                  <a:pt x="46139" y="146316"/>
                </a:lnTo>
                <a:lnTo>
                  <a:pt x="45752" y="140400"/>
                </a:lnTo>
                <a:lnTo>
                  <a:pt x="45434" y="129237"/>
                </a:lnTo>
                <a:lnTo>
                  <a:pt x="45300" y="99504"/>
                </a:lnTo>
                <a:lnTo>
                  <a:pt x="45461" y="22805"/>
                </a:lnTo>
                <a:lnTo>
                  <a:pt x="45732" y="16649"/>
                </a:lnTo>
                <a:lnTo>
                  <a:pt x="46139" y="9169"/>
                </a:lnTo>
                <a:lnTo>
                  <a:pt x="53632" y="4483"/>
                </a:lnTo>
                <a:lnTo>
                  <a:pt x="60020" y="3822"/>
                </a:lnTo>
                <a:lnTo>
                  <a:pt x="63461" y="3416"/>
                </a:lnTo>
                <a:lnTo>
                  <a:pt x="61734" y="0"/>
                </a:lnTo>
                <a:lnTo>
                  <a:pt x="58321" y="1"/>
                </a:lnTo>
                <a:lnTo>
                  <a:pt x="44524" y="323"/>
                </a:lnTo>
                <a:lnTo>
                  <a:pt x="32892" y="622"/>
                </a:lnTo>
                <a:lnTo>
                  <a:pt x="31162" y="609"/>
                </a:lnTo>
                <a:lnTo>
                  <a:pt x="18402" y="271"/>
                </a:lnTo>
                <a:lnTo>
                  <a:pt x="5143" y="0"/>
                </a:lnTo>
                <a:lnTo>
                  <a:pt x="1714" y="0"/>
                </a:lnTo>
                <a:lnTo>
                  <a:pt x="0" y="419"/>
                </a:lnTo>
                <a:lnTo>
                  <a:pt x="0" y="3416"/>
                </a:lnTo>
                <a:lnTo>
                  <a:pt x="3428" y="3822"/>
                </a:lnTo>
                <a:lnTo>
                  <a:pt x="5994" y="3822"/>
                </a:lnTo>
                <a:lnTo>
                  <a:pt x="8801" y="4076"/>
                </a:lnTo>
                <a:lnTo>
                  <a:pt x="11112" y="4699"/>
                </a:lnTo>
                <a:lnTo>
                  <a:pt x="15811" y="5765"/>
                </a:lnTo>
                <a:lnTo>
                  <a:pt x="17970" y="9398"/>
                </a:lnTo>
                <a:lnTo>
                  <a:pt x="18376" y="16649"/>
                </a:lnTo>
                <a:lnTo>
                  <a:pt x="18556" y="19953"/>
                </a:lnTo>
                <a:lnTo>
                  <a:pt x="18742" y="27480"/>
                </a:lnTo>
                <a:lnTo>
                  <a:pt x="18720" y="125029"/>
                </a:lnTo>
                <a:lnTo>
                  <a:pt x="18410" y="137071"/>
                </a:lnTo>
                <a:lnTo>
                  <a:pt x="17754" y="146088"/>
                </a:lnTo>
                <a:lnTo>
                  <a:pt x="17094" y="152285"/>
                </a:lnTo>
                <a:lnTo>
                  <a:pt x="11531" y="156781"/>
                </a:lnTo>
                <a:lnTo>
                  <a:pt x="9626" y="157200"/>
                </a:lnTo>
                <a:lnTo>
                  <a:pt x="7048" y="157607"/>
                </a:lnTo>
                <a:lnTo>
                  <a:pt x="1282" y="157607"/>
                </a:lnTo>
                <a:lnTo>
                  <a:pt x="444" y="158267"/>
                </a:lnTo>
                <a:lnTo>
                  <a:pt x="1943" y="161467"/>
                </a:lnTo>
                <a:lnTo>
                  <a:pt x="6185" y="161462"/>
                </a:lnTo>
                <a:lnTo>
                  <a:pt x="20351" y="161130"/>
                </a:lnTo>
                <a:lnTo>
                  <a:pt x="31610" y="160845"/>
                </a:lnTo>
                <a:lnTo>
                  <a:pt x="36961" y="160934"/>
                </a:lnTo>
                <a:lnTo>
                  <a:pt x="49506" y="161265"/>
                </a:lnTo>
                <a:lnTo>
                  <a:pt x="64947" y="161467"/>
                </a:lnTo>
                <a:lnTo>
                  <a:pt x="68999" y="160845"/>
                </a:lnTo>
                <a:lnTo>
                  <a:pt x="68999" y="158267"/>
                </a:lnTo>
                <a:lnTo>
                  <a:pt x="65582" y="15760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59" name="object 59"/>
          <p:cNvSpPr/>
          <p:nvPr/>
        </p:nvSpPr>
        <p:spPr>
          <a:xfrm>
            <a:off x="3266220" y="665429"/>
            <a:ext cx="232898" cy="265355"/>
          </a:xfrm>
          <a:custGeom>
            <a:avLst/>
            <a:gdLst/>
            <a:ahLst/>
            <a:cxnLst/>
            <a:rect l="l" t="t" r="r" b="b"/>
            <a:pathLst>
              <a:path w="144348" h="164465">
                <a:moveTo>
                  <a:pt x="107403" y="160591"/>
                </a:moveTo>
                <a:lnTo>
                  <a:pt x="104178" y="160591"/>
                </a:lnTo>
                <a:lnTo>
                  <a:pt x="99504" y="160185"/>
                </a:lnTo>
                <a:lnTo>
                  <a:pt x="96494" y="159766"/>
                </a:lnTo>
                <a:lnTo>
                  <a:pt x="90119" y="158902"/>
                </a:lnTo>
                <a:lnTo>
                  <a:pt x="88823" y="154216"/>
                </a:lnTo>
                <a:lnTo>
                  <a:pt x="88188" y="148247"/>
                </a:lnTo>
                <a:lnTo>
                  <a:pt x="87732" y="143012"/>
                </a:lnTo>
                <a:lnTo>
                  <a:pt x="87293" y="131847"/>
                </a:lnTo>
                <a:lnTo>
                  <a:pt x="87132" y="118133"/>
                </a:lnTo>
                <a:lnTo>
                  <a:pt x="87109" y="14947"/>
                </a:lnTo>
                <a:lnTo>
                  <a:pt x="114007" y="15582"/>
                </a:lnTo>
                <a:lnTo>
                  <a:pt x="118828" y="15829"/>
                </a:lnTo>
                <a:lnTo>
                  <a:pt x="134595" y="20263"/>
                </a:lnTo>
                <a:lnTo>
                  <a:pt x="139230" y="27533"/>
                </a:lnTo>
                <a:lnTo>
                  <a:pt x="139661" y="33108"/>
                </a:lnTo>
                <a:lnTo>
                  <a:pt x="140106" y="34163"/>
                </a:lnTo>
                <a:lnTo>
                  <a:pt x="143078" y="34163"/>
                </a:lnTo>
                <a:lnTo>
                  <a:pt x="143725" y="30759"/>
                </a:lnTo>
                <a:lnTo>
                  <a:pt x="143725" y="25184"/>
                </a:lnTo>
                <a:lnTo>
                  <a:pt x="144348" y="10464"/>
                </a:lnTo>
                <a:lnTo>
                  <a:pt x="144348" y="2781"/>
                </a:lnTo>
                <a:lnTo>
                  <a:pt x="142659" y="1485"/>
                </a:lnTo>
                <a:lnTo>
                  <a:pt x="140106" y="1917"/>
                </a:lnTo>
                <a:lnTo>
                  <a:pt x="136893" y="2578"/>
                </a:lnTo>
                <a:lnTo>
                  <a:pt x="133680" y="2984"/>
                </a:lnTo>
                <a:lnTo>
                  <a:pt x="128981" y="3606"/>
                </a:lnTo>
                <a:lnTo>
                  <a:pt x="30518" y="3606"/>
                </a:lnTo>
                <a:lnTo>
                  <a:pt x="22428" y="3200"/>
                </a:lnTo>
                <a:lnTo>
                  <a:pt x="16217" y="2578"/>
                </a:lnTo>
                <a:lnTo>
                  <a:pt x="10871" y="2120"/>
                </a:lnTo>
                <a:lnTo>
                  <a:pt x="8750" y="0"/>
                </a:lnTo>
                <a:lnTo>
                  <a:pt x="5092" y="1295"/>
                </a:lnTo>
                <a:lnTo>
                  <a:pt x="4470" y="4064"/>
                </a:lnTo>
                <a:lnTo>
                  <a:pt x="4013" y="5778"/>
                </a:lnTo>
                <a:lnTo>
                  <a:pt x="0" y="25184"/>
                </a:lnTo>
                <a:lnTo>
                  <a:pt x="0" y="28600"/>
                </a:lnTo>
                <a:lnTo>
                  <a:pt x="406" y="32016"/>
                </a:lnTo>
                <a:lnTo>
                  <a:pt x="3822" y="31165"/>
                </a:lnTo>
                <a:lnTo>
                  <a:pt x="4660" y="27762"/>
                </a:lnTo>
                <a:lnTo>
                  <a:pt x="5753" y="25184"/>
                </a:lnTo>
                <a:lnTo>
                  <a:pt x="11061" y="17310"/>
                </a:lnTo>
                <a:lnTo>
                  <a:pt x="16217" y="16230"/>
                </a:lnTo>
                <a:lnTo>
                  <a:pt x="28587" y="15811"/>
                </a:lnTo>
                <a:lnTo>
                  <a:pt x="60426" y="14947"/>
                </a:lnTo>
                <a:lnTo>
                  <a:pt x="60333" y="126517"/>
                </a:lnTo>
                <a:lnTo>
                  <a:pt x="60021" y="138785"/>
                </a:lnTo>
                <a:lnTo>
                  <a:pt x="59347" y="148018"/>
                </a:lnTo>
                <a:lnTo>
                  <a:pt x="58712" y="154216"/>
                </a:lnTo>
                <a:lnTo>
                  <a:pt x="57404" y="158902"/>
                </a:lnTo>
                <a:lnTo>
                  <a:pt x="53162" y="159766"/>
                </a:lnTo>
                <a:lnTo>
                  <a:pt x="51244" y="160185"/>
                </a:lnTo>
                <a:lnTo>
                  <a:pt x="48679" y="160591"/>
                </a:lnTo>
                <a:lnTo>
                  <a:pt x="42913" y="160591"/>
                </a:lnTo>
                <a:lnTo>
                  <a:pt x="42049" y="161264"/>
                </a:lnTo>
                <a:lnTo>
                  <a:pt x="43535" y="164465"/>
                </a:lnTo>
                <a:lnTo>
                  <a:pt x="47817" y="164459"/>
                </a:lnTo>
                <a:lnTo>
                  <a:pt x="61986" y="164120"/>
                </a:lnTo>
                <a:lnTo>
                  <a:pt x="73240" y="163830"/>
                </a:lnTo>
                <a:lnTo>
                  <a:pt x="78816" y="163923"/>
                </a:lnTo>
                <a:lnTo>
                  <a:pt x="91407" y="164260"/>
                </a:lnTo>
                <a:lnTo>
                  <a:pt x="106768" y="164465"/>
                </a:lnTo>
                <a:lnTo>
                  <a:pt x="110807" y="163830"/>
                </a:lnTo>
                <a:lnTo>
                  <a:pt x="110807" y="161264"/>
                </a:lnTo>
                <a:lnTo>
                  <a:pt x="107403" y="16059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60" name="object 60"/>
          <p:cNvSpPr/>
          <p:nvPr/>
        </p:nvSpPr>
        <p:spPr>
          <a:xfrm>
            <a:off x="3503180" y="670236"/>
            <a:ext cx="266790" cy="260539"/>
          </a:xfrm>
          <a:custGeom>
            <a:avLst/>
            <a:gdLst/>
            <a:ahLst/>
            <a:cxnLst/>
            <a:rect l="l" t="t" r="r" b="b"/>
            <a:pathLst>
              <a:path w="165354" h="161480">
                <a:moveTo>
                  <a:pt x="119837" y="160845"/>
                </a:moveTo>
                <a:lnTo>
                  <a:pt x="119837" y="158280"/>
                </a:lnTo>
                <a:lnTo>
                  <a:pt x="116395" y="157619"/>
                </a:lnTo>
                <a:lnTo>
                  <a:pt x="113423" y="157619"/>
                </a:lnTo>
                <a:lnTo>
                  <a:pt x="108762" y="157213"/>
                </a:lnTo>
                <a:lnTo>
                  <a:pt x="105727" y="156781"/>
                </a:lnTo>
                <a:lnTo>
                  <a:pt x="99352" y="155930"/>
                </a:lnTo>
                <a:lnTo>
                  <a:pt x="97396" y="151231"/>
                </a:lnTo>
                <a:lnTo>
                  <a:pt x="96977" y="145034"/>
                </a:lnTo>
                <a:lnTo>
                  <a:pt x="96342" y="136080"/>
                </a:lnTo>
                <a:lnTo>
                  <a:pt x="96342" y="92494"/>
                </a:lnTo>
                <a:lnTo>
                  <a:pt x="99542" y="84823"/>
                </a:lnTo>
                <a:lnTo>
                  <a:pt x="104554" y="75105"/>
                </a:lnTo>
                <a:lnTo>
                  <a:pt x="111512" y="62861"/>
                </a:lnTo>
                <a:lnTo>
                  <a:pt x="119775" y="48875"/>
                </a:lnTo>
                <a:lnTo>
                  <a:pt x="128139" y="35186"/>
                </a:lnTo>
                <a:lnTo>
                  <a:pt x="135397" y="23832"/>
                </a:lnTo>
                <a:lnTo>
                  <a:pt x="140347" y="16852"/>
                </a:lnTo>
                <a:lnTo>
                  <a:pt x="145034" y="11087"/>
                </a:lnTo>
                <a:lnTo>
                  <a:pt x="147408" y="8547"/>
                </a:lnTo>
                <a:lnTo>
                  <a:pt x="151866" y="6400"/>
                </a:lnTo>
                <a:lnTo>
                  <a:pt x="155067" y="4699"/>
                </a:lnTo>
                <a:lnTo>
                  <a:pt x="159143" y="3822"/>
                </a:lnTo>
                <a:lnTo>
                  <a:pt x="161277" y="3822"/>
                </a:lnTo>
                <a:lnTo>
                  <a:pt x="165354" y="3200"/>
                </a:lnTo>
                <a:lnTo>
                  <a:pt x="165354" y="431"/>
                </a:lnTo>
                <a:lnTo>
                  <a:pt x="161467" y="0"/>
                </a:lnTo>
                <a:lnTo>
                  <a:pt x="157429" y="0"/>
                </a:lnTo>
                <a:lnTo>
                  <a:pt x="143332" y="622"/>
                </a:lnTo>
                <a:lnTo>
                  <a:pt x="132422" y="622"/>
                </a:lnTo>
                <a:lnTo>
                  <a:pt x="125590" y="0"/>
                </a:lnTo>
                <a:lnTo>
                  <a:pt x="115976" y="0"/>
                </a:lnTo>
                <a:lnTo>
                  <a:pt x="114935" y="431"/>
                </a:lnTo>
                <a:lnTo>
                  <a:pt x="114935" y="3200"/>
                </a:lnTo>
                <a:lnTo>
                  <a:pt x="118770" y="4089"/>
                </a:lnTo>
                <a:lnTo>
                  <a:pt x="122389" y="4914"/>
                </a:lnTo>
                <a:lnTo>
                  <a:pt x="123253" y="9398"/>
                </a:lnTo>
                <a:lnTo>
                  <a:pt x="123253" y="12179"/>
                </a:lnTo>
                <a:lnTo>
                  <a:pt x="122389" y="15836"/>
                </a:lnTo>
                <a:lnTo>
                  <a:pt x="120269" y="20510"/>
                </a:lnTo>
                <a:lnTo>
                  <a:pt x="114625" y="31155"/>
                </a:lnTo>
                <a:lnTo>
                  <a:pt x="106983" y="44938"/>
                </a:lnTo>
                <a:lnTo>
                  <a:pt x="98705" y="59797"/>
                </a:lnTo>
                <a:lnTo>
                  <a:pt x="91786" y="72358"/>
                </a:lnTo>
                <a:lnTo>
                  <a:pt x="88226" y="79248"/>
                </a:lnTo>
                <a:lnTo>
                  <a:pt x="85506" y="74520"/>
                </a:lnTo>
                <a:lnTo>
                  <a:pt x="79069" y="63372"/>
                </a:lnTo>
                <a:lnTo>
                  <a:pt x="70835" y="49080"/>
                </a:lnTo>
                <a:lnTo>
                  <a:pt x="62459" y="34448"/>
                </a:lnTo>
                <a:lnTo>
                  <a:pt x="55593" y="22280"/>
                </a:lnTo>
                <a:lnTo>
                  <a:pt x="51892" y="15379"/>
                </a:lnTo>
                <a:lnTo>
                  <a:pt x="50406" y="12369"/>
                </a:lnTo>
                <a:lnTo>
                  <a:pt x="49339" y="9842"/>
                </a:lnTo>
                <a:lnTo>
                  <a:pt x="49339" y="6400"/>
                </a:lnTo>
                <a:lnTo>
                  <a:pt x="52336" y="4279"/>
                </a:lnTo>
                <a:lnTo>
                  <a:pt x="55537" y="3416"/>
                </a:lnTo>
                <a:lnTo>
                  <a:pt x="57035" y="3200"/>
                </a:lnTo>
                <a:lnTo>
                  <a:pt x="57035" y="622"/>
                </a:lnTo>
                <a:lnTo>
                  <a:pt x="53835" y="0"/>
                </a:lnTo>
                <a:lnTo>
                  <a:pt x="44196" y="0"/>
                </a:lnTo>
                <a:lnTo>
                  <a:pt x="35445" y="622"/>
                </a:lnTo>
                <a:lnTo>
                  <a:pt x="29689" y="616"/>
                </a:lnTo>
                <a:lnTo>
                  <a:pt x="15402" y="284"/>
                </a:lnTo>
                <a:lnTo>
                  <a:pt x="4051" y="0"/>
                </a:lnTo>
                <a:lnTo>
                  <a:pt x="1511" y="0"/>
                </a:lnTo>
                <a:lnTo>
                  <a:pt x="0" y="622"/>
                </a:lnTo>
                <a:lnTo>
                  <a:pt x="0" y="3416"/>
                </a:lnTo>
                <a:lnTo>
                  <a:pt x="3213" y="3822"/>
                </a:lnTo>
                <a:lnTo>
                  <a:pt x="5765" y="3822"/>
                </a:lnTo>
                <a:lnTo>
                  <a:pt x="9423" y="5118"/>
                </a:lnTo>
                <a:lnTo>
                  <a:pt x="12204" y="6604"/>
                </a:lnTo>
                <a:lnTo>
                  <a:pt x="16243" y="8978"/>
                </a:lnTo>
                <a:lnTo>
                  <a:pt x="21577" y="14325"/>
                </a:lnTo>
                <a:lnTo>
                  <a:pt x="26911" y="22212"/>
                </a:lnTo>
                <a:lnTo>
                  <a:pt x="30413" y="27578"/>
                </a:lnTo>
                <a:lnTo>
                  <a:pt x="37838" y="39399"/>
                </a:lnTo>
                <a:lnTo>
                  <a:pt x="46540" y="53532"/>
                </a:lnTo>
                <a:lnTo>
                  <a:pt x="54938" y="67371"/>
                </a:lnTo>
                <a:lnTo>
                  <a:pt x="61452" y="78307"/>
                </a:lnTo>
                <a:lnTo>
                  <a:pt x="64503" y="83731"/>
                </a:lnTo>
                <a:lnTo>
                  <a:pt x="67284" y="89916"/>
                </a:lnTo>
                <a:lnTo>
                  <a:pt x="69405" y="94602"/>
                </a:lnTo>
                <a:lnTo>
                  <a:pt x="69405" y="136080"/>
                </a:lnTo>
                <a:lnTo>
                  <a:pt x="68783" y="145034"/>
                </a:lnTo>
                <a:lnTo>
                  <a:pt x="68351" y="151231"/>
                </a:lnTo>
                <a:lnTo>
                  <a:pt x="66408" y="155930"/>
                </a:lnTo>
                <a:lnTo>
                  <a:pt x="62179" y="156781"/>
                </a:lnTo>
                <a:lnTo>
                  <a:pt x="60236" y="157213"/>
                </a:lnTo>
                <a:lnTo>
                  <a:pt x="57658" y="157619"/>
                </a:lnTo>
                <a:lnTo>
                  <a:pt x="54698" y="157619"/>
                </a:lnTo>
                <a:lnTo>
                  <a:pt x="51257" y="158280"/>
                </a:lnTo>
                <a:lnTo>
                  <a:pt x="52971" y="161480"/>
                </a:lnTo>
                <a:lnTo>
                  <a:pt x="57170" y="161476"/>
                </a:lnTo>
                <a:lnTo>
                  <a:pt x="71005" y="161139"/>
                </a:lnTo>
                <a:lnTo>
                  <a:pt x="82677" y="160845"/>
                </a:lnTo>
                <a:lnTo>
                  <a:pt x="87581" y="160926"/>
                </a:lnTo>
                <a:lnTo>
                  <a:pt x="100109" y="161267"/>
                </a:lnTo>
                <a:lnTo>
                  <a:pt x="115354" y="161480"/>
                </a:lnTo>
                <a:lnTo>
                  <a:pt x="118122" y="161480"/>
                </a:lnTo>
                <a:lnTo>
                  <a:pt x="119837" y="1608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61" name="object 61"/>
          <p:cNvSpPr/>
          <p:nvPr/>
        </p:nvSpPr>
        <p:spPr>
          <a:xfrm>
            <a:off x="668046" y="814316"/>
            <a:ext cx="445735" cy="166753"/>
          </a:xfrm>
          <a:custGeom>
            <a:avLst/>
            <a:gdLst/>
            <a:ahLst/>
            <a:cxnLst/>
            <a:rect l="l" t="t" r="r" b="b"/>
            <a:pathLst>
              <a:path w="276263" h="103352">
                <a:moveTo>
                  <a:pt x="129552" y="44665"/>
                </a:moveTo>
                <a:lnTo>
                  <a:pt x="127152" y="41071"/>
                </a:lnTo>
                <a:lnTo>
                  <a:pt x="122656" y="37465"/>
                </a:lnTo>
                <a:lnTo>
                  <a:pt x="116332" y="32435"/>
                </a:lnTo>
                <a:lnTo>
                  <a:pt x="112826" y="28359"/>
                </a:lnTo>
                <a:lnTo>
                  <a:pt x="113728" y="21374"/>
                </a:lnTo>
                <a:lnTo>
                  <a:pt x="114452" y="15608"/>
                </a:lnTo>
                <a:lnTo>
                  <a:pt x="126479" y="9601"/>
                </a:lnTo>
                <a:lnTo>
                  <a:pt x="126479" y="0"/>
                </a:lnTo>
                <a:lnTo>
                  <a:pt x="0" y="40081"/>
                </a:lnTo>
                <a:lnTo>
                  <a:pt x="951" y="41223"/>
                </a:lnTo>
                <a:lnTo>
                  <a:pt x="9011" y="49757"/>
                </a:lnTo>
                <a:lnTo>
                  <a:pt x="16031" y="56263"/>
                </a:lnTo>
                <a:lnTo>
                  <a:pt x="24983" y="63668"/>
                </a:lnTo>
                <a:lnTo>
                  <a:pt x="35824" y="71529"/>
                </a:lnTo>
                <a:lnTo>
                  <a:pt x="48507" y="79400"/>
                </a:lnTo>
                <a:lnTo>
                  <a:pt x="62988" y="86837"/>
                </a:lnTo>
                <a:lnTo>
                  <a:pt x="79222" y="93396"/>
                </a:lnTo>
                <a:lnTo>
                  <a:pt x="97162" y="98631"/>
                </a:lnTo>
                <a:lnTo>
                  <a:pt x="116765" y="102098"/>
                </a:lnTo>
                <a:lnTo>
                  <a:pt x="137985" y="103352"/>
                </a:lnTo>
                <a:lnTo>
                  <a:pt x="157408" y="103318"/>
                </a:lnTo>
                <a:lnTo>
                  <a:pt x="174260" y="103069"/>
                </a:lnTo>
                <a:lnTo>
                  <a:pt x="188452" y="102383"/>
                </a:lnTo>
                <a:lnTo>
                  <a:pt x="200468" y="101039"/>
                </a:lnTo>
                <a:lnTo>
                  <a:pt x="210792" y="98817"/>
                </a:lnTo>
                <a:lnTo>
                  <a:pt x="219907" y="95495"/>
                </a:lnTo>
                <a:lnTo>
                  <a:pt x="228295" y="90852"/>
                </a:lnTo>
                <a:lnTo>
                  <a:pt x="236441" y="84667"/>
                </a:lnTo>
                <a:lnTo>
                  <a:pt x="244827" y="76718"/>
                </a:lnTo>
                <a:lnTo>
                  <a:pt x="253937" y="66785"/>
                </a:lnTo>
                <a:lnTo>
                  <a:pt x="264255" y="54646"/>
                </a:lnTo>
                <a:lnTo>
                  <a:pt x="276263" y="40081"/>
                </a:lnTo>
                <a:lnTo>
                  <a:pt x="275088" y="39708"/>
                </a:lnTo>
                <a:lnTo>
                  <a:pt x="256659" y="33859"/>
                </a:lnTo>
                <a:lnTo>
                  <a:pt x="241639" y="29094"/>
                </a:lnTo>
                <a:lnTo>
                  <a:pt x="224652" y="23708"/>
                </a:lnTo>
                <a:lnTo>
                  <a:pt x="207125" y="18156"/>
                </a:lnTo>
                <a:lnTo>
                  <a:pt x="190486" y="12891"/>
                </a:lnTo>
                <a:lnTo>
                  <a:pt x="176162" y="8368"/>
                </a:lnTo>
                <a:lnTo>
                  <a:pt x="165582" y="5041"/>
                </a:lnTo>
                <a:lnTo>
                  <a:pt x="160172" y="3365"/>
                </a:lnTo>
                <a:lnTo>
                  <a:pt x="160807" y="6273"/>
                </a:lnTo>
                <a:lnTo>
                  <a:pt x="160782" y="11633"/>
                </a:lnTo>
                <a:lnTo>
                  <a:pt x="155765" y="15201"/>
                </a:lnTo>
                <a:lnTo>
                  <a:pt x="151295" y="18402"/>
                </a:lnTo>
                <a:lnTo>
                  <a:pt x="146011" y="22402"/>
                </a:lnTo>
                <a:lnTo>
                  <a:pt x="146011" y="31864"/>
                </a:lnTo>
                <a:lnTo>
                  <a:pt x="153416" y="38290"/>
                </a:lnTo>
                <a:lnTo>
                  <a:pt x="155917" y="41630"/>
                </a:lnTo>
                <a:lnTo>
                  <a:pt x="159054" y="45732"/>
                </a:lnTo>
                <a:lnTo>
                  <a:pt x="158381" y="52755"/>
                </a:lnTo>
                <a:lnTo>
                  <a:pt x="156108" y="55359"/>
                </a:lnTo>
                <a:lnTo>
                  <a:pt x="153860" y="57937"/>
                </a:lnTo>
                <a:lnTo>
                  <a:pt x="146088" y="59385"/>
                </a:lnTo>
                <a:lnTo>
                  <a:pt x="145859" y="63233"/>
                </a:lnTo>
                <a:lnTo>
                  <a:pt x="145554" y="68084"/>
                </a:lnTo>
                <a:lnTo>
                  <a:pt x="153898" y="69469"/>
                </a:lnTo>
                <a:lnTo>
                  <a:pt x="153670" y="79946"/>
                </a:lnTo>
                <a:lnTo>
                  <a:pt x="148590" y="83439"/>
                </a:lnTo>
                <a:lnTo>
                  <a:pt x="145351" y="88112"/>
                </a:lnTo>
                <a:lnTo>
                  <a:pt x="145313" y="96977"/>
                </a:lnTo>
                <a:lnTo>
                  <a:pt x="142582" y="100406"/>
                </a:lnTo>
                <a:lnTo>
                  <a:pt x="136829" y="98361"/>
                </a:lnTo>
                <a:lnTo>
                  <a:pt x="133426" y="97167"/>
                </a:lnTo>
                <a:lnTo>
                  <a:pt x="131305" y="95199"/>
                </a:lnTo>
                <a:lnTo>
                  <a:pt x="131635" y="90830"/>
                </a:lnTo>
                <a:lnTo>
                  <a:pt x="124917" y="90716"/>
                </a:lnTo>
                <a:lnTo>
                  <a:pt x="122466" y="85928"/>
                </a:lnTo>
                <a:lnTo>
                  <a:pt x="123786" y="82804"/>
                </a:lnTo>
                <a:lnTo>
                  <a:pt x="128485" y="81572"/>
                </a:lnTo>
                <a:lnTo>
                  <a:pt x="133197" y="80352"/>
                </a:lnTo>
                <a:lnTo>
                  <a:pt x="130898" y="75895"/>
                </a:lnTo>
                <a:lnTo>
                  <a:pt x="129603" y="74434"/>
                </a:lnTo>
                <a:lnTo>
                  <a:pt x="125717" y="70040"/>
                </a:lnTo>
                <a:lnTo>
                  <a:pt x="120700" y="69215"/>
                </a:lnTo>
                <a:lnTo>
                  <a:pt x="119608" y="63233"/>
                </a:lnTo>
                <a:lnTo>
                  <a:pt x="118008" y="54381"/>
                </a:lnTo>
                <a:lnTo>
                  <a:pt x="129552" y="52400"/>
                </a:lnTo>
                <a:lnTo>
                  <a:pt x="129552" y="4466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62" name="object 62"/>
          <p:cNvSpPr/>
          <p:nvPr/>
        </p:nvSpPr>
        <p:spPr>
          <a:xfrm>
            <a:off x="454790" y="248035"/>
            <a:ext cx="871635" cy="871614"/>
          </a:xfrm>
          <a:custGeom>
            <a:avLst/>
            <a:gdLst/>
            <a:ahLst/>
            <a:cxnLst/>
            <a:rect l="l" t="t" r="r" b="b"/>
            <a:pathLst>
              <a:path w="540232" h="540219">
                <a:moveTo>
                  <a:pt x="0" y="270103"/>
                </a:moveTo>
                <a:lnTo>
                  <a:pt x="895" y="247952"/>
                </a:lnTo>
                <a:lnTo>
                  <a:pt x="3535" y="226294"/>
                </a:lnTo>
                <a:lnTo>
                  <a:pt x="7850" y="205198"/>
                </a:lnTo>
                <a:lnTo>
                  <a:pt x="13771" y="184734"/>
                </a:lnTo>
                <a:lnTo>
                  <a:pt x="21228" y="164972"/>
                </a:lnTo>
                <a:lnTo>
                  <a:pt x="30151" y="145981"/>
                </a:lnTo>
                <a:lnTo>
                  <a:pt x="40471" y="127830"/>
                </a:lnTo>
                <a:lnTo>
                  <a:pt x="52118" y="110589"/>
                </a:lnTo>
                <a:lnTo>
                  <a:pt x="65024" y="94328"/>
                </a:lnTo>
                <a:lnTo>
                  <a:pt x="79117" y="79116"/>
                </a:lnTo>
                <a:lnTo>
                  <a:pt x="94330" y="65022"/>
                </a:lnTo>
                <a:lnTo>
                  <a:pt x="110592" y="52117"/>
                </a:lnTo>
                <a:lnTo>
                  <a:pt x="127833" y="40470"/>
                </a:lnTo>
                <a:lnTo>
                  <a:pt x="145985" y="30150"/>
                </a:lnTo>
                <a:lnTo>
                  <a:pt x="164977" y="21227"/>
                </a:lnTo>
                <a:lnTo>
                  <a:pt x="184741" y="13771"/>
                </a:lnTo>
                <a:lnTo>
                  <a:pt x="205206" y="7850"/>
                </a:lnTo>
                <a:lnTo>
                  <a:pt x="226303" y="3535"/>
                </a:lnTo>
                <a:lnTo>
                  <a:pt x="247963" y="895"/>
                </a:lnTo>
                <a:lnTo>
                  <a:pt x="270116" y="0"/>
                </a:lnTo>
                <a:lnTo>
                  <a:pt x="292267" y="895"/>
                </a:lnTo>
                <a:lnTo>
                  <a:pt x="313925" y="3535"/>
                </a:lnTo>
                <a:lnTo>
                  <a:pt x="335021" y="7850"/>
                </a:lnTo>
                <a:lnTo>
                  <a:pt x="355486" y="13771"/>
                </a:lnTo>
                <a:lnTo>
                  <a:pt x="375249" y="21227"/>
                </a:lnTo>
                <a:lnTo>
                  <a:pt x="394241" y="30150"/>
                </a:lnTo>
                <a:lnTo>
                  <a:pt x="412393" y="40470"/>
                </a:lnTo>
                <a:lnTo>
                  <a:pt x="429635" y="52117"/>
                </a:lnTo>
                <a:lnTo>
                  <a:pt x="445897" y="65022"/>
                </a:lnTo>
                <a:lnTo>
                  <a:pt x="461110" y="79116"/>
                </a:lnTo>
                <a:lnTo>
                  <a:pt x="475204" y="94328"/>
                </a:lnTo>
                <a:lnTo>
                  <a:pt x="488110" y="110589"/>
                </a:lnTo>
                <a:lnTo>
                  <a:pt x="499758" y="127830"/>
                </a:lnTo>
                <a:lnTo>
                  <a:pt x="510079" y="145981"/>
                </a:lnTo>
                <a:lnTo>
                  <a:pt x="519002" y="164972"/>
                </a:lnTo>
                <a:lnTo>
                  <a:pt x="526460" y="184734"/>
                </a:lnTo>
                <a:lnTo>
                  <a:pt x="532381" y="205198"/>
                </a:lnTo>
                <a:lnTo>
                  <a:pt x="536696" y="226294"/>
                </a:lnTo>
                <a:lnTo>
                  <a:pt x="539337" y="247952"/>
                </a:lnTo>
                <a:lnTo>
                  <a:pt x="540232" y="270103"/>
                </a:lnTo>
                <a:lnTo>
                  <a:pt x="539337" y="292258"/>
                </a:lnTo>
                <a:lnTo>
                  <a:pt x="536696" y="313919"/>
                </a:lnTo>
                <a:lnTo>
                  <a:pt x="532381" y="335017"/>
                </a:lnTo>
                <a:lnTo>
                  <a:pt x="526460" y="355483"/>
                </a:lnTo>
                <a:lnTo>
                  <a:pt x="519002" y="375247"/>
                </a:lnTo>
                <a:lnTo>
                  <a:pt x="510079" y="394240"/>
                </a:lnTo>
                <a:lnTo>
                  <a:pt x="499758" y="412391"/>
                </a:lnTo>
                <a:lnTo>
                  <a:pt x="488110" y="429633"/>
                </a:lnTo>
                <a:lnTo>
                  <a:pt x="475204" y="445894"/>
                </a:lnTo>
                <a:lnTo>
                  <a:pt x="461110" y="461106"/>
                </a:lnTo>
                <a:lnTo>
                  <a:pt x="445897" y="475200"/>
                </a:lnTo>
                <a:lnTo>
                  <a:pt x="429635" y="488104"/>
                </a:lnTo>
                <a:lnTo>
                  <a:pt x="412393" y="499751"/>
                </a:lnTo>
                <a:lnTo>
                  <a:pt x="394241" y="510071"/>
                </a:lnTo>
                <a:lnTo>
                  <a:pt x="375249" y="518993"/>
                </a:lnTo>
                <a:lnTo>
                  <a:pt x="355486" y="526449"/>
                </a:lnTo>
                <a:lnTo>
                  <a:pt x="335021" y="532369"/>
                </a:lnTo>
                <a:lnTo>
                  <a:pt x="313925" y="536684"/>
                </a:lnTo>
                <a:lnTo>
                  <a:pt x="292267" y="539324"/>
                </a:lnTo>
                <a:lnTo>
                  <a:pt x="270116" y="540219"/>
                </a:lnTo>
                <a:lnTo>
                  <a:pt x="247963" y="539324"/>
                </a:lnTo>
                <a:lnTo>
                  <a:pt x="226303" y="536684"/>
                </a:lnTo>
                <a:lnTo>
                  <a:pt x="205206" y="532369"/>
                </a:lnTo>
                <a:lnTo>
                  <a:pt x="184741" y="526449"/>
                </a:lnTo>
                <a:lnTo>
                  <a:pt x="164977" y="518993"/>
                </a:lnTo>
                <a:lnTo>
                  <a:pt x="145985" y="510071"/>
                </a:lnTo>
                <a:lnTo>
                  <a:pt x="127833" y="499751"/>
                </a:lnTo>
                <a:lnTo>
                  <a:pt x="110592" y="488104"/>
                </a:lnTo>
                <a:lnTo>
                  <a:pt x="94330" y="475200"/>
                </a:lnTo>
                <a:lnTo>
                  <a:pt x="79117" y="461106"/>
                </a:lnTo>
                <a:lnTo>
                  <a:pt x="65024" y="445894"/>
                </a:lnTo>
                <a:lnTo>
                  <a:pt x="52118" y="429633"/>
                </a:lnTo>
                <a:lnTo>
                  <a:pt x="40471" y="412391"/>
                </a:lnTo>
                <a:lnTo>
                  <a:pt x="30151" y="394240"/>
                </a:lnTo>
                <a:lnTo>
                  <a:pt x="21228" y="375247"/>
                </a:lnTo>
                <a:lnTo>
                  <a:pt x="13771" y="355483"/>
                </a:lnTo>
                <a:lnTo>
                  <a:pt x="7850" y="335017"/>
                </a:lnTo>
                <a:lnTo>
                  <a:pt x="3535" y="313919"/>
                </a:lnTo>
                <a:lnTo>
                  <a:pt x="895" y="292258"/>
                </a:lnTo>
                <a:lnTo>
                  <a:pt x="0" y="270103"/>
                </a:lnTo>
                <a:close/>
              </a:path>
            </a:pathLst>
          </a:custGeom>
          <a:ln w="596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63" name="object 63"/>
          <p:cNvSpPr/>
          <p:nvPr/>
        </p:nvSpPr>
        <p:spPr>
          <a:xfrm>
            <a:off x="437991" y="231192"/>
            <a:ext cx="905240" cy="905261"/>
          </a:xfrm>
          <a:custGeom>
            <a:avLst/>
            <a:gdLst/>
            <a:ahLst/>
            <a:cxnLst/>
            <a:rect l="l" t="t" r="r" b="b"/>
            <a:pathLst>
              <a:path w="561060" h="561073">
                <a:moveTo>
                  <a:pt x="0" y="280542"/>
                </a:moveTo>
                <a:lnTo>
                  <a:pt x="929" y="257534"/>
                </a:lnTo>
                <a:lnTo>
                  <a:pt x="3671" y="235037"/>
                </a:lnTo>
                <a:lnTo>
                  <a:pt x="8151" y="213125"/>
                </a:lnTo>
                <a:lnTo>
                  <a:pt x="14299" y="191869"/>
                </a:lnTo>
                <a:lnTo>
                  <a:pt x="22042" y="171342"/>
                </a:lnTo>
                <a:lnTo>
                  <a:pt x="31308" y="151617"/>
                </a:lnTo>
                <a:lnTo>
                  <a:pt x="42025" y="132764"/>
                </a:lnTo>
                <a:lnTo>
                  <a:pt x="54120" y="114857"/>
                </a:lnTo>
                <a:lnTo>
                  <a:pt x="67521" y="97968"/>
                </a:lnTo>
                <a:lnTo>
                  <a:pt x="82157" y="82168"/>
                </a:lnTo>
                <a:lnTo>
                  <a:pt x="97955" y="67531"/>
                </a:lnTo>
                <a:lnTo>
                  <a:pt x="114844" y="54128"/>
                </a:lnTo>
                <a:lnTo>
                  <a:pt x="132749" y="42031"/>
                </a:lnTo>
                <a:lnTo>
                  <a:pt x="151601" y="31313"/>
                </a:lnTo>
                <a:lnTo>
                  <a:pt x="171326" y="22046"/>
                </a:lnTo>
                <a:lnTo>
                  <a:pt x="191853" y="14302"/>
                </a:lnTo>
                <a:lnTo>
                  <a:pt x="213109" y="8153"/>
                </a:lnTo>
                <a:lnTo>
                  <a:pt x="235021" y="3671"/>
                </a:lnTo>
                <a:lnTo>
                  <a:pt x="257519" y="929"/>
                </a:lnTo>
                <a:lnTo>
                  <a:pt x="280530" y="0"/>
                </a:lnTo>
                <a:lnTo>
                  <a:pt x="303537" y="929"/>
                </a:lnTo>
                <a:lnTo>
                  <a:pt x="326032" y="3671"/>
                </a:lnTo>
                <a:lnTo>
                  <a:pt x="347943" y="8153"/>
                </a:lnTo>
                <a:lnTo>
                  <a:pt x="369197" y="14302"/>
                </a:lnTo>
                <a:lnTo>
                  <a:pt x="389723" y="22046"/>
                </a:lnTo>
                <a:lnTo>
                  <a:pt x="409447" y="31313"/>
                </a:lnTo>
                <a:lnTo>
                  <a:pt x="428299" y="42031"/>
                </a:lnTo>
                <a:lnTo>
                  <a:pt x="446205" y="54128"/>
                </a:lnTo>
                <a:lnTo>
                  <a:pt x="463094" y="67531"/>
                </a:lnTo>
                <a:lnTo>
                  <a:pt x="478893" y="82168"/>
                </a:lnTo>
                <a:lnTo>
                  <a:pt x="493530" y="97968"/>
                </a:lnTo>
                <a:lnTo>
                  <a:pt x="506932" y="114857"/>
                </a:lnTo>
                <a:lnTo>
                  <a:pt x="519029" y="132764"/>
                </a:lnTo>
                <a:lnTo>
                  <a:pt x="529747" y="151617"/>
                </a:lnTo>
                <a:lnTo>
                  <a:pt x="539014" y="171342"/>
                </a:lnTo>
                <a:lnTo>
                  <a:pt x="546758" y="191869"/>
                </a:lnTo>
                <a:lnTo>
                  <a:pt x="552907" y="213125"/>
                </a:lnTo>
                <a:lnTo>
                  <a:pt x="557388" y="235037"/>
                </a:lnTo>
                <a:lnTo>
                  <a:pt x="560130" y="257534"/>
                </a:lnTo>
                <a:lnTo>
                  <a:pt x="561060" y="280542"/>
                </a:lnTo>
                <a:lnTo>
                  <a:pt x="560130" y="303550"/>
                </a:lnTo>
                <a:lnTo>
                  <a:pt x="557388" y="326045"/>
                </a:lnTo>
                <a:lnTo>
                  <a:pt x="552907" y="347955"/>
                </a:lnTo>
                <a:lnTo>
                  <a:pt x="546758" y="369210"/>
                </a:lnTo>
                <a:lnTo>
                  <a:pt x="539014" y="389735"/>
                </a:lnTo>
                <a:lnTo>
                  <a:pt x="529747" y="409460"/>
                </a:lnTo>
                <a:lnTo>
                  <a:pt x="519029" y="428312"/>
                </a:lnTo>
                <a:lnTo>
                  <a:pt x="506932" y="446218"/>
                </a:lnTo>
                <a:lnTo>
                  <a:pt x="493530" y="463106"/>
                </a:lnTo>
                <a:lnTo>
                  <a:pt x="478893" y="478905"/>
                </a:lnTo>
                <a:lnTo>
                  <a:pt x="463094" y="493542"/>
                </a:lnTo>
                <a:lnTo>
                  <a:pt x="446205" y="506945"/>
                </a:lnTo>
                <a:lnTo>
                  <a:pt x="428299" y="519042"/>
                </a:lnTo>
                <a:lnTo>
                  <a:pt x="409447" y="529760"/>
                </a:lnTo>
                <a:lnTo>
                  <a:pt x="389723" y="539027"/>
                </a:lnTo>
                <a:lnTo>
                  <a:pt x="369197" y="546771"/>
                </a:lnTo>
                <a:lnTo>
                  <a:pt x="347943" y="552920"/>
                </a:lnTo>
                <a:lnTo>
                  <a:pt x="326032" y="557401"/>
                </a:lnTo>
                <a:lnTo>
                  <a:pt x="303537" y="560143"/>
                </a:lnTo>
                <a:lnTo>
                  <a:pt x="280530" y="561073"/>
                </a:lnTo>
                <a:lnTo>
                  <a:pt x="257519" y="560143"/>
                </a:lnTo>
                <a:lnTo>
                  <a:pt x="235021" y="557401"/>
                </a:lnTo>
                <a:lnTo>
                  <a:pt x="213109" y="552920"/>
                </a:lnTo>
                <a:lnTo>
                  <a:pt x="191853" y="546771"/>
                </a:lnTo>
                <a:lnTo>
                  <a:pt x="171326" y="539027"/>
                </a:lnTo>
                <a:lnTo>
                  <a:pt x="151601" y="529760"/>
                </a:lnTo>
                <a:lnTo>
                  <a:pt x="132749" y="519042"/>
                </a:lnTo>
                <a:lnTo>
                  <a:pt x="114844" y="506945"/>
                </a:lnTo>
                <a:lnTo>
                  <a:pt x="97955" y="493542"/>
                </a:lnTo>
                <a:lnTo>
                  <a:pt x="82157" y="478905"/>
                </a:lnTo>
                <a:lnTo>
                  <a:pt x="67521" y="463106"/>
                </a:lnTo>
                <a:lnTo>
                  <a:pt x="54120" y="446218"/>
                </a:lnTo>
                <a:lnTo>
                  <a:pt x="42025" y="428312"/>
                </a:lnTo>
                <a:lnTo>
                  <a:pt x="31308" y="409460"/>
                </a:lnTo>
                <a:lnTo>
                  <a:pt x="22042" y="389735"/>
                </a:lnTo>
                <a:lnTo>
                  <a:pt x="14299" y="369210"/>
                </a:lnTo>
                <a:lnTo>
                  <a:pt x="8151" y="347955"/>
                </a:lnTo>
                <a:lnTo>
                  <a:pt x="3671" y="326045"/>
                </a:lnTo>
                <a:lnTo>
                  <a:pt x="929" y="303550"/>
                </a:lnTo>
                <a:lnTo>
                  <a:pt x="0" y="280542"/>
                </a:lnTo>
                <a:close/>
              </a:path>
            </a:pathLst>
          </a:custGeom>
          <a:ln w="298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64" name="object 64"/>
          <p:cNvSpPr/>
          <p:nvPr/>
        </p:nvSpPr>
        <p:spPr>
          <a:xfrm>
            <a:off x="1140628" y="711762"/>
            <a:ext cx="54268" cy="5823"/>
          </a:xfrm>
          <a:custGeom>
            <a:avLst/>
            <a:gdLst/>
            <a:ahLst/>
            <a:cxnLst/>
            <a:rect l="l" t="t" r="r" b="b"/>
            <a:pathLst>
              <a:path w="33635" h="3609">
                <a:moveTo>
                  <a:pt x="33635" y="3608"/>
                </a:moveTo>
                <a:lnTo>
                  <a:pt x="33635" y="3609"/>
                </a:ln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65" name="object 65"/>
          <p:cNvSpPr/>
          <p:nvPr/>
        </p:nvSpPr>
        <p:spPr>
          <a:xfrm>
            <a:off x="1126448" y="702664"/>
            <a:ext cx="69491" cy="6359"/>
          </a:xfrm>
          <a:custGeom>
            <a:avLst/>
            <a:gdLst/>
            <a:ahLst/>
            <a:cxnLst/>
            <a:rect l="l" t="t" r="r" b="b"/>
            <a:pathLst>
              <a:path w="43070" h="3941">
                <a:moveTo>
                  <a:pt x="43070" y="3940"/>
                </a:moveTo>
                <a:lnTo>
                  <a:pt x="43070" y="3941"/>
                </a:ln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66" name="object 66"/>
          <p:cNvSpPr/>
          <p:nvPr/>
        </p:nvSpPr>
        <p:spPr>
          <a:xfrm>
            <a:off x="1106594" y="694222"/>
            <a:ext cx="89751" cy="4977"/>
          </a:xfrm>
          <a:custGeom>
            <a:avLst/>
            <a:gdLst/>
            <a:ahLst/>
            <a:cxnLst/>
            <a:rect l="l" t="t" r="r" b="b"/>
            <a:pathLst>
              <a:path w="55627" h="3085">
                <a:moveTo>
                  <a:pt x="55627" y="3083"/>
                </a:moveTo>
                <a:lnTo>
                  <a:pt x="55627" y="3085"/>
                </a:ln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67" name="object 67"/>
          <p:cNvSpPr/>
          <p:nvPr/>
        </p:nvSpPr>
        <p:spPr>
          <a:xfrm>
            <a:off x="586020" y="711965"/>
            <a:ext cx="57111" cy="6833"/>
          </a:xfrm>
          <a:custGeom>
            <a:avLst/>
            <a:gdLst/>
            <a:ahLst/>
            <a:cxnLst/>
            <a:rect l="l" t="t" r="r" b="b"/>
            <a:pathLst>
              <a:path w="35397" h="4235">
                <a:moveTo>
                  <a:pt x="35397" y="1"/>
                </a:moveTo>
                <a:lnTo>
                  <a:pt x="0" y="4235"/>
                </a:lnTo>
                <a:lnTo>
                  <a:pt x="35397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68" name="object 68"/>
          <p:cNvSpPr/>
          <p:nvPr/>
        </p:nvSpPr>
        <p:spPr>
          <a:xfrm>
            <a:off x="584861" y="704527"/>
            <a:ext cx="56425" cy="4769"/>
          </a:xfrm>
          <a:custGeom>
            <a:avLst/>
            <a:gdLst/>
            <a:ahLst/>
            <a:cxnLst/>
            <a:rect l="l" t="t" r="r" b="b"/>
            <a:pathLst>
              <a:path w="34972" h="2956">
                <a:moveTo>
                  <a:pt x="34972" y="1"/>
                </a:moveTo>
                <a:lnTo>
                  <a:pt x="0" y="2956"/>
                </a:lnTo>
                <a:lnTo>
                  <a:pt x="34972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69" name="object 69"/>
          <p:cNvSpPr/>
          <p:nvPr/>
        </p:nvSpPr>
        <p:spPr>
          <a:xfrm>
            <a:off x="584405" y="695920"/>
            <a:ext cx="56740" cy="2782"/>
          </a:xfrm>
          <a:custGeom>
            <a:avLst/>
            <a:gdLst/>
            <a:ahLst/>
            <a:cxnLst/>
            <a:rect l="l" t="t" r="r" b="b"/>
            <a:pathLst>
              <a:path w="35167" h="1724">
                <a:moveTo>
                  <a:pt x="35167" y="1"/>
                </a:moveTo>
                <a:lnTo>
                  <a:pt x="0" y="1724"/>
                </a:lnTo>
                <a:lnTo>
                  <a:pt x="35167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70" name="object 70"/>
          <p:cNvSpPr/>
          <p:nvPr/>
        </p:nvSpPr>
        <p:spPr>
          <a:xfrm>
            <a:off x="904144" y="377833"/>
            <a:ext cx="1187" cy="15460"/>
          </a:xfrm>
          <a:custGeom>
            <a:avLst/>
            <a:gdLst/>
            <a:ahLst/>
            <a:cxnLst/>
            <a:rect l="l" t="t" r="r" b="b"/>
            <a:pathLst>
              <a:path w="736" h="9582">
                <a:moveTo>
                  <a:pt x="736" y="0"/>
                </a:moveTo>
                <a:lnTo>
                  <a:pt x="0" y="9582"/>
                </a:lnTo>
                <a:lnTo>
                  <a:pt x="736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71" name="object 71"/>
          <p:cNvSpPr/>
          <p:nvPr/>
        </p:nvSpPr>
        <p:spPr>
          <a:xfrm>
            <a:off x="871085" y="378009"/>
            <a:ext cx="1257" cy="17783"/>
          </a:xfrm>
          <a:custGeom>
            <a:avLst/>
            <a:gdLst/>
            <a:ahLst/>
            <a:cxnLst/>
            <a:rect l="l" t="t" r="r" b="b"/>
            <a:pathLst>
              <a:path w="779" h="11022">
                <a:moveTo>
                  <a:pt x="779" y="11021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72" name="object 72"/>
          <p:cNvSpPr/>
          <p:nvPr/>
        </p:nvSpPr>
        <p:spPr>
          <a:xfrm>
            <a:off x="1107945" y="687664"/>
            <a:ext cx="88791" cy="1833"/>
          </a:xfrm>
          <a:custGeom>
            <a:avLst/>
            <a:gdLst/>
            <a:ahLst/>
            <a:cxnLst/>
            <a:rect l="l" t="t" r="r" b="b"/>
            <a:pathLst>
              <a:path w="55032" h="1136">
                <a:moveTo>
                  <a:pt x="55032" y="1135"/>
                </a:moveTo>
                <a:lnTo>
                  <a:pt x="55032" y="1136"/>
                </a:ln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73" name="object 73"/>
          <p:cNvSpPr/>
          <p:nvPr/>
        </p:nvSpPr>
        <p:spPr>
          <a:xfrm>
            <a:off x="749563" y="411411"/>
            <a:ext cx="29382" cy="58047"/>
          </a:xfrm>
          <a:custGeom>
            <a:avLst/>
            <a:gdLst/>
            <a:ahLst/>
            <a:cxnLst/>
            <a:rect l="l" t="t" r="r" b="b"/>
            <a:pathLst>
              <a:path w="18211" h="35977">
                <a:moveTo>
                  <a:pt x="18211" y="35976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74" name="object 74"/>
          <p:cNvSpPr/>
          <p:nvPr/>
        </p:nvSpPr>
        <p:spPr>
          <a:xfrm>
            <a:off x="819520" y="385564"/>
            <a:ext cx="12209" cy="54081"/>
          </a:xfrm>
          <a:custGeom>
            <a:avLst/>
            <a:gdLst/>
            <a:ahLst/>
            <a:cxnLst/>
            <a:rect l="l" t="t" r="r" b="b"/>
            <a:pathLst>
              <a:path w="7567" h="33519">
                <a:moveTo>
                  <a:pt x="7567" y="33517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75" name="object 75"/>
          <p:cNvSpPr/>
          <p:nvPr/>
        </p:nvSpPr>
        <p:spPr>
          <a:xfrm>
            <a:off x="830040" y="383412"/>
            <a:ext cx="8717" cy="45454"/>
          </a:xfrm>
          <a:custGeom>
            <a:avLst/>
            <a:gdLst/>
            <a:ahLst/>
            <a:cxnLst/>
            <a:rect l="l" t="t" r="r" b="b"/>
            <a:pathLst>
              <a:path w="5403" h="28172">
                <a:moveTo>
                  <a:pt x="5403" y="28170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76" name="object 76"/>
          <p:cNvSpPr/>
          <p:nvPr/>
        </p:nvSpPr>
        <p:spPr>
          <a:xfrm>
            <a:off x="840501" y="381273"/>
            <a:ext cx="6023" cy="39539"/>
          </a:xfrm>
          <a:custGeom>
            <a:avLst/>
            <a:gdLst/>
            <a:ahLst/>
            <a:cxnLst/>
            <a:rect l="l" t="t" r="r" b="b"/>
            <a:pathLst>
              <a:path w="3733" h="24506">
                <a:moveTo>
                  <a:pt x="3733" y="24505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77" name="object 77"/>
          <p:cNvSpPr/>
          <p:nvPr/>
        </p:nvSpPr>
        <p:spPr>
          <a:xfrm>
            <a:off x="851168" y="379960"/>
            <a:ext cx="3572" cy="28886"/>
          </a:xfrm>
          <a:custGeom>
            <a:avLst/>
            <a:gdLst/>
            <a:ahLst/>
            <a:cxnLst/>
            <a:rect l="l" t="t" r="r" b="b"/>
            <a:pathLst>
              <a:path w="2214" h="17903">
                <a:moveTo>
                  <a:pt x="2214" y="17902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78" name="object 78"/>
          <p:cNvSpPr/>
          <p:nvPr/>
        </p:nvSpPr>
        <p:spPr>
          <a:xfrm>
            <a:off x="861731" y="378674"/>
            <a:ext cx="1780" cy="21894"/>
          </a:xfrm>
          <a:custGeom>
            <a:avLst/>
            <a:gdLst/>
            <a:ahLst/>
            <a:cxnLst/>
            <a:rect l="l" t="t" r="r" b="b"/>
            <a:pathLst>
              <a:path w="1103" h="13570">
                <a:moveTo>
                  <a:pt x="1103" y="13569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79" name="object 79"/>
          <p:cNvSpPr/>
          <p:nvPr/>
        </p:nvSpPr>
        <p:spPr>
          <a:xfrm>
            <a:off x="1057477" y="490611"/>
            <a:ext cx="70725" cy="56935"/>
          </a:xfrm>
          <a:custGeom>
            <a:avLst/>
            <a:gdLst/>
            <a:ahLst/>
            <a:cxnLst/>
            <a:rect l="l" t="t" r="r" b="b"/>
            <a:pathLst>
              <a:path w="43835" h="35288">
                <a:moveTo>
                  <a:pt x="43835" y="0"/>
                </a:moveTo>
                <a:lnTo>
                  <a:pt x="0" y="35288"/>
                </a:lnTo>
                <a:lnTo>
                  <a:pt x="43835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80" name="object 80"/>
          <p:cNvSpPr/>
          <p:nvPr/>
        </p:nvSpPr>
        <p:spPr>
          <a:xfrm>
            <a:off x="1045817" y="482291"/>
            <a:ext cx="75517" cy="65257"/>
          </a:xfrm>
          <a:custGeom>
            <a:avLst/>
            <a:gdLst/>
            <a:ahLst/>
            <a:cxnLst/>
            <a:rect l="l" t="t" r="r" b="b"/>
            <a:pathLst>
              <a:path w="46805" h="40446">
                <a:moveTo>
                  <a:pt x="46805" y="0"/>
                </a:moveTo>
                <a:lnTo>
                  <a:pt x="0" y="40446"/>
                </a:lnTo>
                <a:lnTo>
                  <a:pt x="46805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81" name="object 81"/>
          <p:cNvSpPr/>
          <p:nvPr/>
        </p:nvSpPr>
        <p:spPr>
          <a:xfrm>
            <a:off x="1035059" y="474385"/>
            <a:ext cx="78949" cy="73163"/>
          </a:xfrm>
          <a:custGeom>
            <a:avLst/>
            <a:gdLst/>
            <a:ahLst/>
            <a:cxnLst/>
            <a:rect l="l" t="t" r="r" b="b"/>
            <a:pathLst>
              <a:path w="48932" h="45346">
                <a:moveTo>
                  <a:pt x="48932" y="0"/>
                </a:moveTo>
                <a:lnTo>
                  <a:pt x="0" y="45346"/>
                </a:lnTo>
                <a:lnTo>
                  <a:pt x="48932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82" name="object 82"/>
          <p:cNvSpPr/>
          <p:nvPr/>
        </p:nvSpPr>
        <p:spPr>
          <a:xfrm>
            <a:off x="1053522" y="466521"/>
            <a:ext cx="53128" cy="52811"/>
          </a:xfrm>
          <a:custGeom>
            <a:avLst/>
            <a:gdLst/>
            <a:ahLst/>
            <a:cxnLst/>
            <a:rect l="l" t="t" r="r" b="b"/>
            <a:pathLst>
              <a:path w="32928" h="32732">
                <a:moveTo>
                  <a:pt x="32928" y="0"/>
                </a:moveTo>
                <a:lnTo>
                  <a:pt x="0" y="32732"/>
                </a:lnTo>
                <a:lnTo>
                  <a:pt x="32927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83" name="object 83"/>
          <p:cNvSpPr/>
          <p:nvPr/>
        </p:nvSpPr>
        <p:spPr>
          <a:xfrm>
            <a:off x="1045367" y="459201"/>
            <a:ext cx="53381" cy="56914"/>
          </a:xfrm>
          <a:custGeom>
            <a:avLst/>
            <a:gdLst/>
            <a:ahLst/>
            <a:cxnLst/>
            <a:rect l="l" t="t" r="r" b="b"/>
            <a:pathLst>
              <a:path w="33085" h="35275">
                <a:moveTo>
                  <a:pt x="33085" y="0"/>
                </a:moveTo>
                <a:lnTo>
                  <a:pt x="0" y="35275"/>
                </a:lnTo>
                <a:lnTo>
                  <a:pt x="33085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84" name="object 84"/>
          <p:cNvSpPr/>
          <p:nvPr/>
        </p:nvSpPr>
        <p:spPr>
          <a:xfrm>
            <a:off x="1039055" y="451867"/>
            <a:ext cx="51774" cy="59228"/>
          </a:xfrm>
          <a:custGeom>
            <a:avLst/>
            <a:gdLst/>
            <a:ahLst/>
            <a:cxnLst/>
            <a:rect l="l" t="t" r="r" b="b"/>
            <a:pathLst>
              <a:path w="32089" h="36709">
                <a:moveTo>
                  <a:pt x="32089" y="0"/>
                </a:moveTo>
                <a:lnTo>
                  <a:pt x="0" y="36709"/>
                </a:lnTo>
                <a:lnTo>
                  <a:pt x="32089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85" name="object 85"/>
          <p:cNvSpPr/>
          <p:nvPr/>
        </p:nvSpPr>
        <p:spPr>
          <a:xfrm>
            <a:off x="1032026" y="445109"/>
            <a:ext cx="50440" cy="61868"/>
          </a:xfrm>
          <a:custGeom>
            <a:avLst/>
            <a:gdLst/>
            <a:ahLst/>
            <a:cxnLst/>
            <a:rect l="l" t="t" r="r" b="b"/>
            <a:pathLst>
              <a:path w="31262" h="38345">
                <a:moveTo>
                  <a:pt x="31262" y="0"/>
                </a:moveTo>
                <a:lnTo>
                  <a:pt x="0" y="38345"/>
                </a:lnTo>
                <a:lnTo>
                  <a:pt x="31262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86" name="object 86"/>
          <p:cNvSpPr/>
          <p:nvPr/>
        </p:nvSpPr>
        <p:spPr>
          <a:xfrm>
            <a:off x="1028892" y="438423"/>
            <a:ext cx="45149" cy="59496"/>
          </a:xfrm>
          <a:custGeom>
            <a:avLst/>
            <a:gdLst/>
            <a:ahLst/>
            <a:cxnLst/>
            <a:rect l="l" t="t" r="r" b="b"/>
            <a:pathLst>
              <a:path w="27983" h="36875">
                <a:moveTo>
                  <a:pt x="27983" y="0"/>
                </a:moveTo>
                <a:lnTo>
                  <a:pt x="0" y="36875"/>
                </a:lnTo>
                <a:lnTo>
                  <a:pt x="27983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87" name="object 87"/>
          <p:cNvSpPr/>
          <p:nvPr/>
        </p:nvSpPr>
        <p:spPr>
          <a:xfrm>
            <a:off x="1026659" y="432159"/>
            <a:ext cx="38560" cy="54797"/>
          </a:xfrm>
          <a:custGeom>
            <a:avLst/>
            <a:gdLst/>
            <a:ahLst/>
            <a:cxnLst/>
            <a:rect l="l" t="t" r="r" b="b"/>
            <a:pathLst>
              <a:path w="23899" h="33963">
                <a:moveTo>
                  <a:pt x="23899" y="0"/>
                </a:moveTo>
                <a:lnTo>
                  <a:pt x="0" y="33963"/>
                </a:lnTo>
                <a:lnTo>
                  <a:pt x="23899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88" name="object 88"/>
          <p:cNvSpPr/>
          <p:nvPr/>
        </p:nvSpPr>
        <p:spPr>
          <a:xfrm>
            <a:off x="1016557" y="426146"/>
            <a:ext cx="39760" cy="60811"/>
          </a:xfrm>
          <a:custGeom>
            <a:avLst/>
            <a:gdLst/>
            <a:ahLst/>
            <a:cxnLst/>
            <a:rect l="l" t="t" r="r" b="b"/>
            <a:pathLst>
              <a:path w="24643" h="37690">
                <a:moveTo>
                  <a:pt x="24643" y="0"/>
                </a:moveTo>
                <a:lnTo>
                  <a:pt x="0" y="37690"/>
                </a:lnTo>
                <a:lnTo>
                  <a:pt x="24643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89" name="object 89"/>
          <p:cNvSpPr/>
          <p:nvPr/>
        </p:nvSpPr>
        <p:spPr>
          <a:xfrm>
            <a:off x="1006966" y="420473"/>
            <a:ext cx="40204" cy="66484"/>
          </a:xfrm>
          <a:custGeom>
            <a:avLst/>
            <a:gdLst/>
            <a:ahLst/>
            <a:cxnLst/>
            <a:rect l="l" t="t" r="r" b="b"/>
            <a:pathLst>
              <a:path w="24918" h="41206">
                <a:moveTo>
                  <a:pt x="24918" y="0"/>
                </a:moveTo>
                <a:lnTo>
                  <a:pt x="0" y="41206"/>
                </a:lnTo>
                <a:lnTo>
                  <a:pt x="24918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90" name="object 90"/>
          <p:cNvSpPr/>
          <p:nvPr/>
        </p:nvSpPr>
        <p:spPr>
          <a:xfrm>
            <a:off x="997706" y="415153"/>
            <a:ext cx="40105" cy="71803"/>
          </a:xfrm>
          <a:custGeom>
            <a:avLst/>
            <a:gdLst/>
            <a:ahLst/>
            <a:cxnLst/>
            <a:rect l="l" t="t" r="r" b="b"/>
            <a:pathLst>
              <a:path w="24857" h="44503">
                <a:moveTo>
                  <a:pt x="24857" y="0"/>
                </a:moveTo>
                <a:lnTo>
                  <a:pt x="0" y="44503"/>
                </a:lnTo>
                <a:lnTo>
                  <a:pt x="24857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91" name="object 91"/>
          <p:cNvSpPr/>
          <p:nvPr/>
        </p:nvSpPr>
        <p:spPr>
          <a:xfrm>
            <a:off x="988894" y="410059"/>
            <a:ext cx="39444" cy="76795"/>
          </a:xfrm>
          <a:custGeom>
            <a:avLst/>
            <a:gdLst/>
            <a:ahLst/>
            <a:cxnLst/>
            <a:rect l="l" t="t" r="r" b="b"/>
            <a:pathLst>
              <a:path w="24447" h="47597">
                <a:moveTo>
                  <a:pt x="24447" y="0"/>
                </a:moveTo>
                <a:lnTo>
                  <a:pt x="0" y="47597"/>
                </a:lnTo>
                <a:lnTo>
                  <a:pt x="24447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92" name="object 92"/>
          <p:cNvSpPr/>
          <p:nvPr/>
        </p:nvSpPr>
        <p:spPr>
          <a:xfrm>
            <a:off x="988894" y="405482"/>
            <a:ext cx="29699" cy="63197"/>
          </a:xfrm>
          <a:custGeom>
            <a:avLst/>
            <a:gdLst/>
            <a:ahLst/>
            <a:cxnLst/>
            <a:rect l="l" t="t" r="r" b="b"/>
            <a:pathLst>
              <a:path w="18407" h="39169">
                <a:moveTo>
                  <a:pt x="18407" y="0"/>
                </a:moveTo>
                <a:lnTo>
                  <a:pt x="0" y="39169"/>
                </a:lnTo>
                <a:lnTo>
                  <a:pt x="18407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93" name="object 93"/>
          <p:cNvSpPr/>
          <p:nvPr/>
        </p:nvSpPr>
        <p:spPr>
          <a:xfrm>
            <a:off x="979735" y="400979"/>
            <a:ext cx="29098" cy="67965"/>
          </a:xfrm>
          <a:custGeom>
            <a:avLst/>
            <a:gdLst/>
            <a:ahLst/>
            <a:cxnLst/>
            <a:rect l="l" t="t" r="r" b="b"/>
            <a:pathLst>
              <a:path w="18035" h="42124">
                <a:moveTo>
                  <a:pt x="18035" y="0"/>
                </a:moveTo>
                <a:lnTo>
                  <a:pt x="0" y="42124"/>
                </a:lnTo>
                <a:lnTo>
                  <a:pt x="18035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94" name="object 94"/>
          <p:cNvSpPr/>
          <p:nvPr/>
        </p:nvSpPr>
        <p:spPr>
          <a:xfrm>
            <a:off x="972542" y="397185"/>
            <a:ext cx="26230" cy="67642"/>
          </a:xfrm>
          <a:custGeom>
            <a:avLst/>
            <a:gdLst/>
            <a:ahLst/>
            <a:cxnLst/>
            <a:rect l="l" t="t" r="r" b="b"/>
            <a:pathLst>
              <a:path w="16257" h="41924">
                <a:moveTo>
                  <a:pt x="16257" y="0"/>
                </a:moveTo>
                <a:lnTo>
                  <a:pt x="0" y="41924"/>
                </a:lnTo>
                <a:lnTo>
                  <a:pt x="16257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95" name="object 95"/>
          <p:cNvSpPr/>
          <p:nvPr/>
        </p:nvSpPr>
        <p:spPr>
          <a:xfrm>
            <a:off x="967973" y="393398"/>
            <a:ext cx="20760" cy="60240"/>
          </a:xfrm>
          <a:custGeom>
            <a:avLst/>
            <a:gdLst/>
            <a:ahLst/>
            <a:cxnLst/>
            <a:rect l="l" t="t" r="r" b="b"/>
            <a:pathLst>
              <a:path w="12867" h="37336">
                <a:moveTo>
                  <a:pt x="12867" y="0"/>
                </a:moveTo>
                <a:lnTo>
                  <a:pt x="0" y="37336"/>
                </a:lnTo>
                <a:lnTo>
                  <a:pt x="12867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96" name="object 96"/>
          <p:cNvSpPr/>
          <p:nvPr/>
        </p:nvSpPr>
        <p:spPr>
          <a:xfrm>
            <a:off x="958936" y="390277"/>
            <a:ext cx="19444" cy="62337"/>
          </a:xfrm>
          <a:custGeom>
            <a:avLst/>
            <a:gdLst/>
            <a:ahLst/>
            <a:cxnLst/>
            <a:rect l="l" t="t" r="r" b="b"/>
            <a:pathLst>
              <a:path w="12051" h="38636">
                <a:moveTo>
                  <a:pt x="12051" y="0"/>
                </a:moveTo>
                <a:lnTo>
                  <a:pt x="0" y="38636"/>
                </a:lnTo>
                <a:lnTo>
                  <a:pt x="12051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97" name="object 97"/>
          <p:cNvSpPr/>
          <p:nvPr/>
        </p:nvSpPr>
        <p:spPr>
          <a:xfrm>
            <a:off x="953403" y="387314"/>
            <a:ext cx="14731" cy="54604"/>
          </a:xfrm>
          <a:custGeom>
            <a:avLst/>
            <a:gdLst/>
            <a:ahLst/>
            <a:cxnLst/>
            <a:rect l="l" t="t" r="r" b="b"/>
            <a:pathLst>
              <a:path w="9130" h="33843">
                <a:moveTo>
                  <a:pt x="9130" y="0"/>
                </a:moveTo>
                <a:lnTo>
                  <a:pt x="0" y="33843"/>
                </a:lnTo>
                <a:lnTo>
                  <a:pt x="913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98" name="object 98"/>
          <p:cNvSpPr/>
          <p:nvPr/>
        </p:nvSpPr>
        <p:spPr>
          <a:xfrm>
            <a:off x="944717" y="384822"/>
            <a:ext cx="12912" cy="54084"/>
          </a:xfrm>
          <a:custGeom>
            <a:avLst/>
            <a:gdLst/>
            <a:ahLst/>
            <a:cxnLst/>
            <a:rect l="l" t="t" r="r" b="b"/>
            <a:pathLst>
              <a:path w="8003" h="33521">
                <a:moveTo>
                  <a:pt x="8003" y="0"/>
                </a:moveTo>
                <a:lnTo>
                  <a:pt x="0" y="33521"/>
                </a:lnTo>
                <a:lnTo>
                  <a:pt x="8003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99" name="object 99"/>
          <p:cNvSpPr/>
          <p:nvPr/>
        </p:nvSpPr>
        <p:spPr>
          <a:xfrm>
            <a:off x="937667" y="382668"/>
            <a:ext cx="9435" cy="46667"/>
          </a:xfrm>
          <a:custGeom>
            <a:avLst/>
            <a:gdLst/>
            <a:ahLst/>
            <a:cxnLst/>
            <a:rect l="l" t="t" r="r" b="b"/>
            <a:pathLst>
              <a:path w="5848" h="28924">
                <a:moveTo>
                  <a:pt x="5848" y="0"/>
                </a:moveTo>
                <a:lnTo>
                  <a:pt x="0" y="28924"/>
                </a:lnTo>
                <a:lnTo>
                  <a:pt x="5848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00" name="object 100"/>
          <p:cNvSpPr/>
          <p:nvPr/>
        </p:nvSpPr>
        <p:spPr>
          <a:xfrm>
            <a:off x="930126" y="380800"/>
            <a:ext cx="6376" cy="37718"/>
          </a:xfrm>
          <a:custGeom>
            <a:avLst/>
            <a:gdLst/>
            <a:ahLst/>
            <a:cxnLst/>
            <a:rect l="l" t="t" r="r" b="b"/>
            <a:pathLst>
              <a:path w="3952" h="23377">
                <a:moveTo>
                  <a:pt x="3952" y="0"/>
                </a:moveTo>
                <a:lnTo>
                  <a:pt x="0" y="23377"/>
                </a:lnTo>
                <a:lnTo>
                  <a:pt x="3952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01" name="object 101"/>
          <p:cNvSpPr/>
          <p:nvPr/>
        </p:nvSpPr>
        <p:spPr>
          <a:xfrm>
            <a:off x="922115" y="379505"/>
            <a:ext cx="3753" cy="28582"/>
          </a:xfrm>
          <a:custGeom>
            <a:avLst/>
            <a:gdLst/>
            <a:ahLst/>
            <a:cxnLst/>
            <a:rect l="l" t="t" r="r" b="b"/>
            <a:pathLst>
              <a:path w="2326" h="17715">
                <a:moveTo>
                  <a:pt x="2326" y="0"/>
                </a:moveTo>
                <a:lnTo>
                  <a:pt x="0" y="17715"/>
                </a:lnTo>
                <a:lnTo>
                  <a:pt x="2326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02" name="object 102"/>
          <p:cNvSpPr/>
          <p:nvPr/>
        </p:nvSpPr>
        <p:spPr>
          <a:xfrm>
            <a:off x="912934" y="378231"/>
            <a:ext cx="2243" cy="22337"/>
          </a:xfrm>
          <a:custGeom>
            <a:avLst/>
            <a:gdLst/>
            <a:ahLst/>
            <a:cxnLst/>
            <a:rect l="l" t="t" r="r" b="b"/>
            <a:pathLst>
              <a:path w="1390" h="13844">
                <a:moveTo>
                  <a:pt x="1390" y="0"/>
                </a:moveTo>
                <a:lnTo>
                  <a:pt x="0" y="13844"/>
                </a:lnTo>
                <a:lnTo>
                  <a:pt x="139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03" name="object 103"/>
          <p:cNvSpPr/>
          <p:nvPr/>
        </p:nvSpPr>
        <p:spPr>
          <a:xfrm>
            <a:off x="809210" y="388306"/>
            <a:ext cx="16494" cy="62381"/>
          </a:xfrm>
          <a:custGeom>
            <a:avLst/>
            <a:gdLst/>
            <a:ahLst/>
            <a:cxnLst/>
            <a:rect l="l" t="t" r="r" b="b"/>
            <a:pathLst>
              <a:path w="10223" h="38663">
                <a:moveTo>
                  <a:pt x="10223" y="38662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04" name="object 104"/>
          <p:cNvSpPr/>
          <p:nvPr/>
        </p:nvSpPr>
        <p:spPr>
          <a:xfrm>
            <a:off x="798946" y="391275"/>
            <a:ext cx="18029" cy="59699"/>
          </a:xfrm>
          <a:custGeom>
            <a:avLst/>
            <a:gdLst/>
            <a:ahLst/>
            <a:cxnLst/>
            <a:rect l="l" t="t" r="r" b="b"/>
            <a:pathLst>
              <a:path w="11174" h="37001">
                <a:moveTo>
                  <a:pt x="11174" y="37000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05" name="object 105"/>
          <p:cNvSpPr/>
          <p:nvPr/>
        </p:nvSpPr>
        <p:spPr>
          <a:xfrm>
            <a:off x="788868" y="394595"/>
            <a:ext cx="23598" cy="67813"/>
          </a:xfrm>
          <a:custGeom>
            <a:avLst/>
            <a:gdLst/>
            <a:ahLst/>
            <a:cxnLst/>
            <a:rect l="l" t="t" r="r" b="b"/>
            <a:pathLst>
              <a:path w="14626" h="42030">
                <a:moveTo>
                  <a:pt x="14626" y="42029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06" name="object 106"/>
          <p:cNvSpPr/>
          <p:nvPr/>
        </p:nvSpPr>
        <p:spPr>
          <a:xfrm>
            <a:off x="778824" y="398386"/>
            <a:ext cx="24691" cy="64965"/>
          </a:xfrm>
          <a:custGeom>
            <a:avLst/>
            <a:gdLst/>
            <a:ahLst/>
            <a:cxnLst/>
            <a:rect l="l" t="t" r="r" b="b"/>
            <a:pathLst>
              <a:path w="15303" h="40265">
                <a:moveTo>
                  <a:pt x="15303" y="40264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07" name="object 107"/>
          <p:cNvSpPr/>
          <p:nvPr/>
        </p:nvSpPr>
        <p:spPr>
          <a:xfrm>
            <a:off x="768867" y="402343"/>
            <a:ext cx="28705" cy="68200"/>
          </a:xfrm>
          <a:custGeom>
            <a:avLst/>
            <a:gdLst/>
            <a:ahLst/>
            <a:cxnLst/>
            <a:rect l="l" t="t" r="r" b="b"/>
            <a:pathLst>
              <a:path w="17791" h="42270">
                <a:moveTo>
                  <a:pt x="17791" y="42269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08" name="object 108"/>
          <p:cNvSpPr/>
          <p:nvPr/>
        </p:nvSpPr>
        <p:spPr>
          <a:xfrm>
            <a:off x="759224" y="406872"/>
            <a:ext cx="31440" cy="67974"/>
          </a:xfrm>
          <a:custGeom>
            <a:avLst/>
            <a:gdLst/>
            <a:ahLst/>
            <a:cxnLst/>
            <a:rect l="l" t="t" r="r" b="b"/>
            <a:pathLst>
              <a:path w="19486" h="42130">
                <a:moveTo>
                  <a:pt x="19486" y="42129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09" name="object 109"/>
          <p:cNvSpPr/>
          <p:nvPr/>
        </p:nvSpPr>
        <p:spPr>
          <a:xfrm>
            <a:off x="740294" y="416673"/>
            <a:ext cx="27361" cy="49773"/>
          </a:xfrm>
          <a:custGeom>
            <a:avLst/>
            <a:gdLst/>
            <a:ahLst/>
            <a:cxnLst/>
            <a:rect l="l" t="t" r="r" b="b"/>
            <a:pathLst>
              <a:path w="16958" h="30849">
                <a:moveTo>
                  <a:pt x="16958" y="30848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10" name="object 110"/>
          <p:cNvSpPr/>
          <p:nvPr/>
        </p:nvSpPr>
        <p:spPr>
          <a:xfrm>
            <a:off x="731020" y="421943"/>
            <a:ext cx="39400" cy="66038"/>
          </a:xfrm>
          <a:custGeom>
            <a:avLst/>
            <a:gdLst/>
            <a:ahLst/>
            <a:cxnLst/>
            <a:rect l="l" t="t" r="r" b="b"/>
            <a:pathLst>
              <a:path w="24420" h="40930">
                <a:moveTo>
                  <a:pt x="24420" y="40928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11" name="object 111"/>
          <p:cNvSpPr/>
          <p:nvPr/>
        </p:nvSpPr>
        <p:spPr>
          <a:xfrm>
            <a:off x="722080" y="427754"/>
            <a:ext cx="38894" cy="60288"/>
          </a:xfrm>
          <a:custGeom>
            <a:avLst/>
            <a:gdLst/>
            <a:ahLst/>
            <a:cxnLst/>
            <a:rect l="l" t="t" r="r" b="b"/>
            <a:pathLst>
              <a:path w="24106" h="37366">
                <a:moveTo>
                  <a:pt x="24106" y="37365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12" name="object 112"/>
          <p:cNvSpPr/>
          <p:nvPr/>
        </p:nvSpPr>
        <p:spPr>
          <a:xfrm>
            <a:off x="713225" y="433734"/>
            <a:ext cx="43895" cy="63078"/>
          </a:xfrm>
          <a:custGeom>
            <a:avLst/>
            <a:gdLst/>
            <a:ahLst/>
            <a:cxnLst/>
            <a:rect l="l" t="t" r="r" b="b"/>
            <a:pathLst>
              <a:path w="27206" h="39095">
                <a:moveTo>
                  <a:pt x="27206" y="39094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13" name="object 113"/>
          <p:cNvSpPr/>
          <p:nvPr/>
        </p:nvSpPr>
        <p:spPr>
          <a:xfrm>
            <a:off x="704676" y="440057"/>
            <a:ext cx="50970" cy="68045"/>
          </a:xfrm>
          <a:custGeom>
            <a:avLst/>
            <a:gdLst/>
            <a:ahLst/>
            <a:cxnLst/>
            <a:rect l="l" t="t" r="r" b="b"/>
            <a:pathLst>
              <a:path w="31591" h="42174">
                <a:moveTo>
                  <a:pt x="31591" y="42173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14" name="object 114"/>
          <p:cNvSpPr/>
          <p:nvPr/>
        </p:nvSpPr>
        <p:spPr>
          <a:xfrm>
            <a:off x="696340" y="446671"/>
            <a:ext cx="49449" cy="61432"/>
          </a:xfrm>
          <a:custGeom>
            <a:avLst/>
            <a:gdLst/>
            <a:ahLst/>
            <a:cxnLst/>
            <a:rect l="l" t="t" r="r" b="b"/>
            <a:pathLst>
              <a:path w="30648" h="38075">
                <a:moveTo>
                  <a:pt x="30648" y="38074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15" name="object 115"/>
          <p:cNvSpPr/>
          <p:nvPr/>
        </p:nvSpPr>
        <p:spPr>
          <a:xfrm>
            <a:off x="688172" y="453510"/>
            <a:ext cx="48090" cy="55699"/>
          </a:xfrm>
          <a:custGeom>
            <a:avLst/>
            <a:gdLst/>
            <a:ahLst/>
            <a:cxnLst/>
            <a:rect l="l" t="t" r="r" b="b"/>
            <a:pathLst>
              <a:path w="29806" h="34522">
                <a:moveTo>
                  <a:pt x="29806" y="34520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16" name="object 116"/>
          <p:cNvSpPr/>
          <p:nvPr/>
        </p:nvSpPr>
        <p:spPr>
          <a:xfrm>
            <a:off x="680354" y="460753"/>
            <a:ext cx="55478" cy="59828"/>
          </a:xfrm>
          <a:custGeom>
            <a:avLst/>
            <a:gdLst/>
            <a:ahLst/>
            <a:cxnLst/>
            <a:rect l="l" t="t" r="r" b="b"/>
            <a:pathLst>
              <a:path w="34385" h="37081">
                <a:moveTo>
                  <a:pt x="34385" y="37080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17" name="object 117"/>
          <p:cNvSpPr/>
          <p:nvPr/>
        </p:nvSpPr>
        <p:spPr>
          <a:xfrm>
            <a:off x="672635" y="468052"/>
            <a:ext cx="61025" cy="61424"/>
          </a:xfrm>
          <a:custGeom>
            <a:avLst/>
            <a:gdLst/>
            <a:ahLst/>
            <a:cxnLst/>
            <a:rect l="l" t="t" r="r" b="b"/>
            <a:pathLst>
              <a:path w="37823" h="38070">
                <a:moveTo>
                  <a:pt x="37823" y="38068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18" name="object 118"/>
          <p:cNvSpPr/>
          <p:nvPr/>
        </p:nvSpPr>
        <p:spPr>
          <a:xfrm>
            <a:off x="665401" y="475857"/>
            <a:ext cx="65206" cy="61158"/>
          </a:xfrm>
          <a:custGeom>
            <a:avLst/>
            <a:gdLst/>
            <a:ahLst/>
            <a:cxnLst/>
            <a:rect l="l" t="t" r="r" b="b"/>
            <a:pathLst>
              <a:path w="40414" h="37905">
                <a:moveTo>
                  <a:pt x="40414" y="37904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19" name="object 119"/>
          <p:cNvSpPr/>
          <p:nvPr/>
        </p:nvSpPr>
        <p:spPr>
          <a:xfrm>
            <a:off x="658172" y="483661"/>
            <a:ext cx="71513" cy="62536"/>
          </a:xfrm>
          <a:custGeom>
            <a:avLst/>
            <a:gdLst/>
            <a:ahLst/>
            <a:cxnLst/>
            <a:rect l="l" t="t" r="r" b="b"/>
            <a:pathLst>
              <a:path w="44323" h="38759">
                <a:moveTo>
                  <a:pt x="44323" y="38758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20" name="object 120"/>
          <p:cNvSpPr/>
          <p:nvPr/>
        </p:nvSpPr>
        <p:spPr>
          <a:xfrm>
            <a:off x="651517" y="491942"/>
            <a:ext cx="67287" cy="54847"/>
          </a:xfrm>
          <a:custGeom>
            <a:avLst/>
            <a:gdLst/>
            <a:ahLst/>
            <a:cxnLst/>
            <a:rect l="l" t="t" r="r" b="b"/>
            <a:pathLst>
              <a:path w="41704" h="33994">
                <a:moveTo>
                  <a:pt x="41704" y="33993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21" name="object 121"/>
          <p:cNvSpPr/>
          <p:nvPr/>
        </p:nvSpPr>
        <p:spPr>
          <a:xfrm>
            <a:off x="644912" y="500265"/>
            <a:ext cx="59877" cy="45459"/>
          </a:xfrm>
          <a:custGeom>
            <a:avLst/>
            <a:gdLst/>
            <a:ahLst/>
            <a:cxnLst/>
            <a:rect l="l" t="t" r="r" b="b"/>
            <a:pathLst>
              <a:path w="37111" h="28175">
                <a:moveTo>
                  <a:pt x="37111" y="28174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22" name="object 122"/>
          <p:cNvSpPr/>
          <p:nvPr/>
        </p:nvSpPr>
        <p:spPr>
          <a:xfrm>
            <a:off x="638773" y="508920"/>
            <a:ext cx="75279" cy="53073"/>
          </a:xfrm>
          <a:custGeom>
            <a:avLst/>
            <a:gdLst/>
            <a:ahLst/>
            <a:cxnLst/>
            <a:rect l="l" t="t" r="r" b="b"/>
            <a:pathLst>
              <a:path w="46657" h="32894">
                <a:moveTo>
                  <a:pt x="46657" y="32893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23" name="object 123"/>
          <p:cNvSpPr/>
          <p:nvPr/>
        </p:nvSpPr>
        <p:spPr>
          <a:xfrm>
            <a:off x="632820" y="517734"/>
            <a:ext cx="84572" cy="55285"/>
          </a:xfrm>
          <a:custGeom>
            <a:avLst/>
            <a:gdLst/>
            <a:ahLst/>
            <a:cxnLst/>
            <a:rect l="l" t="t" r="r" b="b"/>
            <a:pathLst>
              <a:path w="52417" h="34265">
                <a:moveTo>
                  <a:pt x="52417" y="34264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24" name="object 124"/>
          <p:cNvSpPr/>
          <p:nvPr/>
        </p:nvSpPr>
        <p:spPr>
          <a:xfrm>
            <a:off x="627201" y="526755"/>
            <a:ext cx="76481" cy="46262"/>
          </a:xfrm>
          <a:custGeom>
            <a:avLst/>
            <a:gdLst/>
            <a:ahLst/>
            <a:cxnLst/>
            <a:rect l="l" t="t" r="r" b="b"/>
            <a:pathLst>
              <a:path w="47402" h="28673">
                <a:moveTo>
                  <a:pt x="47402" y="28672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25" name="object 125"/>
          <p:cNvSpPr/>
          <p:nvPr/>
        </p:nvSpPr>
        <p:spPr>
          <a:xfrm>
            <a:off x="621971" y="535955"/>
            <a:ext cx="66343" cy="37062"/>
          </a:xfrm>
          <a:custGeom>
            <a:avLst/>
            <a:gdLst/>
            <a:ahLst/>
            <a:cxnLst/>
            <a:rect l="l" t="t" r="r" b="b"/>
            <a:pathLst>
              <a:path w="41119" h="22971">
                <a:moveTo>
                  <a:pt x="41119" y="22970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26" name="object 126"/>
          <p:cNvSpPr/>
          <p:nvPr/>
        </p:nvSpPr>
        <p:spPr>
          <a:xfrm>
            <a:off x="616882" y="545327"/>
            <a:ext cx="74056" cy="38018"/>
          </a:xfrm>
          <a:custGeom>
            <a:avLst/>
            <a:gdLst/>
            <a:ahLst/>
            <a:cxnLst/>
            <a:rect l="l" t="t" r="r" b="b"/>
            <a:pathLst>
              <a:path w="45899" h="23563">
                <a:moveTo>
                  <a:pt x="45899" y="23562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27" name="object 127"/>
          <p:cNvSpPr/>
          <p:nvPr/>
        </p:nvSpPr>
        <p:spPr>
          <a:xfrm>
            <a:off x="612379" y="554909"/>
            <a:ext cx="65669" cy="30896"/>
          </a:xfrm>
          <a:custGeom>
            <a:avLst/>
            <a:gdLst/>
            <a:ahLst/>
            <a:cxnLst/>
            <a:rect l="l" t="t" r="r" b="b"/>
            <a:pathLst>
              <a:path w="40701" h="19149">
                <a:moveTo>
                  <a:pt x="40701" y="19148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28" name="object 128"/>
          <p:cNvSpPr/>
          <p:nvPr/>
        </p:nvSpPr>
        <p:spPr>
          <a:xfrm>
            <a:off x="607849" y="564571"/>
            <a:ext cx="62944" cy="26909"/>
          </a:xfrm>
          <a:custGeom>
            <a:avLst/>
            <a:gdLst/>
            <a:ahLst/>
            <a:cxnLst/>
            <a:rect l="l" t="t" r="r" b="b"/>
            <a:pathLst>
              <a:path w="39012" h="16678">
                <a:moveTo>
                  <a:pt x="39012" y="16677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29" name="object 129"/>
          <p:cNvSpPr/>
          <p:nvPr/>
        </p:nvSpPr>
        <p:spPr>
          <a:xfrm>
            <a:off x="604117" y="574467"/>
            <a:ext cx="70509" cy="27340"/>
          </a:xfrm>
          <a:custGeom>
            <a:avLst/>
            <a:gdLst/>
            <a:ahLst/>
            <a:cxnLst/>
            <a:rect l="l" t="t" r="r" b="b"/>
            <a:pathLst>
              <a:path w="43701" h="16945">
                <a:moveTo>
                  <a:pt x="43701" y="16944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30" name="object 130"/>
          <p:cNvSpPr/>
          <p:nvPr/>
        </p:nvSpPr>
        <p:spPr>
          <a:xfrm>
            <a:off x="600364" y="584414"/>
            <a:ext cx="68709" cy="23910"/>
          </a:xfrm>
          <a:custGeom>
            <a:avLst/>
            <a:gdLst/>
            <a:ahLst/>
            <a:cxnLst/>
            <a:rect l="l" t="t" r="r" b="b"/>
            <a:pathLst>
              <a:path w="42585" h="14819">
                <a:moveTo>
                  <a:pt x="42585" y="14818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31" name="object 131"/>
          <p:cNvSpPr/>
          <p:nvPr/>
        </p:nvSpPr>
        <p:spPr>
          <a:xfrm>
            <a:off x="597209" y="594565"/>
            <a:ext cx="63299" cy="19536"/>
          </a:xfrm>
          <a:custGeom>
            <a:avLst/>
            <a:gdLst/>
            <a:ahLst/>
            <a:cxnLst/>
            <a:rect l="l" t="t" r="r" b="b"/>
            <a:pathLst>
              <a:path w="39232" h="12108">
                <a:moveTo>
                  <a:pt x="39232" y="12107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32" name="object 132"/>
          <p:cNvSpPr/>
          <p:nvPr/>
        </p:nvSpPr>
        <p:spPr>
          <a:xfrm>
            <a:off x="594275" y="604713"/>
            <a:ext cx="53755" cy="14594"/>
          </a:xfrm>
          <a:custGeom>
            <a:avLst/>
            <a:gdLst/>
            <a:ahLst/>
            <a:cxnLst/>
            <a:rect l="l" t="t" r="r" b="b"/>
            <a:pathLst>
              <a:path w="33317" h="9045">
                <a:moveTo>
                  <a:pt x="33317" y="9044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33" name="object 133"/>
          <p:cNvSpPr/>
          <p:nvPr/>
        </p:nvSpPr>
        <p:spPr>
          <a:xfrm>
            <a:off x="591711" y="615012"/>
            <a:ext cx="87896" cy="20605"/>
          </a:xfrm>
          <a:custGeom>
            <a:avLst/>
            <a:gdLst/>
            <a:ahLst/>
            <a:cxnLst/>
            <a:rect l="l" t="t" r="r" b="b"/>
            <a:pathLst>
              <a:path w="54477" h="12771">
                <a:moveTo>
                  <a:pt x="54477" y="12769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34" name="object 134"/>
          <p:cNvSpPr/>
          <p:nvPr/>
        </p:nvSpPr>
        <p:spPr>
          <a:xfrm>
            <a:off x="589589" y="625382"/>
            <a:ext cx="80119" cy="15871"/>
          </a:xfrm>
          <a:custGeom>
            <a:avLst/>
            <a:gdLst/>
            <a:ahLst/>
            <a:cxnLst/>
            <a:rect l="l" t="t" r="r" b="b"/>
            <a:pathLst>
              <a:path w="49657" h="9837">
                <a:moveTo>
                  <a:pt x="49657" y="9836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35" name="object 135"/>
          <p:cNvSpPr/>
          <p:nvPr/>
        </p:nvSpPr>
        <p:spPr>
          <a:xfrm>
            <a:off x="587597" y="635836"/>
            <a:ext cx="73238" cy="11830"/>
          </a:xfrm>
          <a:custGeom>
            <a:avLst/>
            <a:gdLst/>
            <a:ahLst/>
            <a:cxnLst/>
            <a:rect l="l" t="t" r="r" b="b"/>
            <a:pathLst>
              <a:path w="45392" h="7332">
                <a:moveTo>
                  <a:pt x="45392" y="7331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36" name="object 136"/>
          <p:cNvSpPr/>
          <p:nvPr/>
        </p:nvSpPr>
        <p:spPr>
          <a:xfrm>
            <a:off x="586316" y="646363"/>
            <a:ext cx="97060" cy="12225"/>
          </a:xfrm>
          <a:custGeom>
            <a:avLst/>
            <a:gdLst/>
            <a:ahLst/>
            <a:cxnLst/>
            <a:rect l="l" t="t" r="r" b="b"/>
            <a:pathLst>
              <a:path w="60157" h="7577">
                <a:moveTo>
                  <a:pt x="60157" y="7576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37" name="object 137"/>
          <p:cNvSpPr/>
          <p:nvPr/>
        </p:nvSpPr>
        <p:spPr>
          <a:xfrm>
            <a:off x="585039" y="656833"/>
            <a:ext cx="84424" cy="7470"/>
          </a:xfrm>
          <a:custGeom>
            <a:avLst/>
            <a:gdLst/>
            <a:ahLst/>
            <a:cxnLst/>
            <a:rect l="l" t="t" r="r" b="b"/>
            <a:pathLst>
              <a:path w="52325" h="4630">
                <a:moveTo>
                  <a:pt x="52325" y="4629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38" name="object 138"/>
          <p:cNvSpPr/>
          <p:nvPr/>
        </p:nvSpPr>
        <p:spPr>
          <a:xfrm>
            <a:off x="584463" y="667452"/>
            <a:ext cx="65821" cy="3677"/>
          </a:xfrm>
          <a:custGeom>
            <a:avLst/>
            <a:gdLst/>
            <a:ahLst/>
            <a:cxnLst/>
            <a:rect l="l" t="t" r="r" b="b"/>
            <a:pathLst>
              <a:path w="40795" h="2279">
                <a:moveTo>
                  <a:pt x="40795" y="2277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39" name="object 139"/>
          <p:cNvSpPr/>
          <p:nvPr/>
        </p:nvSpPr>
        <p:spPr>
          <a:xfrm>
            <a:off x="584034" y="678039"/>
            <a:ext cx="61577" cy="1284"/>
          </a:xfrm>
          <a:custGeom>
            <a:avLst/>
            <a:gdLst/>
            <a:ahLst/>
            <a:cxnLst/>
            <a:rect l="l" t="t" r="r" b="b"/>
            <a:pathLst>
              <a:path w="38165" h="796">
                <a:moveTo>
                  <a:pt x="38165" y="795"/>
                </a:moveTo>
                <a:lnTo>
                  <a:pt x="0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40" name="object 140"/>
          <p:cNvSpPr/>
          <p:nvPr/>
        </p:nvSpPr>
        <p:spPr>
          <a:xfrm>
            <a:off x="1107945" y="679919"/>
            <a:ext cx="88865" cy="1250"/>
          </a:xfrm>
          <a:custGeom>
            <a:avLst/>
            <a:gdLst/>
            <a:ahLst/>
            <a:cxnLst/>
            <a:rect l="l" t="t" r="r" b="b"/>
            <a:pathLst>
              <a:path w="55078" h="775">
                <a:moveTo>
                  <a:pt x="55078" y="1"/>
                </a:moveTo>
                <a:lnTo>
                  <a:pt x="0" y="775"/>
                </a:lnTo>
                <a:lnTo>
                  <a:pt x="55078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41" name="object 141"/>
          <p:cNvSpPr/>
          <p:nvPr/>
        </p:nvSpPr>
        <p:spPr>
          <a:xfrm>
            <a:off x="583997" y="687991"/>
            <a:ext cx="45078" cy="637"/>
          </a:xfrm>
          <a:custGeom>
            <a:avLst/>
            <a:gdLst/>
            <a:ahLst/>
            <a:cxnLst/>
            <a:rect l="l" t="t" r="r" b="b"/>
            <a:pathLst>
              <a:path w="27939" h="395">
                <a:moveTo>
                  <a:pt x="27939" y="1"/>
                </a:moveTo>
                <a:lnTo>
                  <a:pt x="0" y="395"/>
                </a:lnTo>
                <a:lnTo>
                  <a:pt x="27939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42" name="object 142"/>
          <p:cNvSpPr/>
          <p:nvPr/>
        </p:nvSpPr>
        <p:spPr>
          <a:xfrm>
            <a:off x="1124583" y="669097"/>
            <a:ext cx="71789" cy="3566"/>
          </a:xfrm>
          <a:custGeom>
            <a:avLst/>
            <a:gdLst/>
            <a:ahLst/>
            <a:cxnLst/>
            <a:rect l="l" t="t" r="r" b="b"/>
            <a:pathLst>
              <a:path w="44494" h="2210">
                <a:moveTo>
                  <a:pt x="44494" y="1"/>
                </a:moveTo>
                <a:lnTo>
                  <a:pt x="0" y="2210"/>
                </a:lnTo>
                <a:lnTo>
                  <a:pt x="44494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43" name="object 143"/>
          <p:cNvSpPr/>
          <p:nvPr/>
        </p:nvSpPr>
        <p:spPr>
          <a:xfrm>
            <a:off x="1108744" y="658352"/>
            <a:ext cx="87170" cy="7346"/>
          </a:xfrm>
          <a:custGeom>
            <a:avLst/>
            <a:gdLst/>
            <a:ahLst/>
            <a:cxnLst/>
            <a:rect l="l" t="t" r="r" b="b"/>
            <a:pathLst>
              <a:path w="54027" h="4553">
                <a:moveTo>
                  <a:pt x="54027" y="1"/>
                </a:moveTo>
                <a:lnTo>
                  <a:pt x="0" y="4553"/>
                </a:lnTo>
                <a:lnTo>
                  <a:pt x="54027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44" name="object 144"/>
          <p:cNvSpPr/>
          <p:nvPr/>
        </p:nvSpPr>
        <p:spPr>
          <a:xfrm>
            <a:off x="1096040" y="647600"/>
            <a:ext cx="98564" cy="11767"/>
          </a:xfrm>
          <a:custGeom>
            <a:avLst/>
            <a:gdLst/>
            <a:ahLst/>
            <a:cxnLst/>
            <a:rect l="l" t="t" r="r" b="b"/>
            <a:pathLst>
              <a:path w="61089" h="7293">
                <a:moveTo>
                  <a:pt x="61089" y="1"/>
                </a:moveTo>
                <a:lnTo>
                  <a:pt x="0" y="7293"/>
                </a:lnTo>
                <a:lnTo>
                  <a:pt x="61089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45" name="object 145"/>
          <p:cNvSpPr/>
          <p:nvPr/>
        </p:nvSpPr>
        <p:spPr>
          <a:xfrm>
            <a:off x="1084892" y="636852"/>
            <a:ext cx="108401" cy="16838"/>
          </a:xfrm>
          <a:custGeom>
            <a:avLst/>
            <a:gdLst/>
            <a:ahLst/>
            <a:cxnLst/>
            <a:rect l="l" t="t" r="r" b="b"/>
            <a:pathLst>
              <a:path w="67186" h="10436">
                <a:moveTo>
                  <a:pt x="67186" y="1"/>
                </a:moveTo>
                <a:lnTo>
                  <a:pt x="0" y="10436"/>
                </a:lnTo>
                <a:lnTo>
                  <a:pt x="67186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46" name="object 146"/>
          <p:cNvSpPr/>
          <p:nvPr/>
        </p:nvSpPr>
        <p:spPr>
          <a:xfrm>
            <a:off x="1097495" y="626277"/>
            <a:ext cx="93869" cy="17945"/>
          </a:xfrm>
          <a:custGeom>
            <a:avLst/>
            <a:gdLst/>
            <a:ahLst/>
            <a:cxnLst/>
            <a:rect l="l" t="t" r="r" b="b"/>
            <a:pathLst>
              <a:path w="58179" h="11122">
                <a:moveTo>
                  <a:pt x="58179" y="1"/>
                </a:moveTo>
                <a:lnTo>
                  <a:pt x="0" y="11122"/>
                </a:lnTo>
                <a:lnTo>
                  <a:pt x="58179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47" name="object 147"/>
          <p:cNvSpPr/>
          <p:nvPr/>
        </p:nvSpPr>
        <p:spPr>
          <a:xfrm>
            <a:off x="1107104" y="615698"/>
            <a:ext cx="82095" cy="18668"/>
          </a:xfrm>
          <a:custGeom>
            <a:avLst/>
            <a:gdLst/>
            <a:ahLst/>
            <a:cxnLst/>
            <a:rect l="l" t="t" r="r" b="b"/>
            <a:pathLst>
              <a:path w="50882" h="11570">
                <a:moveTo>
                  <a:pt x="50882" y="1"/>
                </a:moveTo>
                <a:lnTo>
                  <a:pt x="0" y="11570"/>
                </a:lnTo>
                <a:lnTo>
                  <a:pt x="50882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48" name="object 148"/>
          <p:cNvSpPr/>
          <p:nvPr/>
        </p:nvSpPr>
        <p:spPr>
          <a:xfrm>
            <a:off x="1123272" y="605198"/>
            <a:ext cx="63365" cy="16751"/>
          </a:xfrm>
          <a:custGeom>
            <a:avLst/>
            <a:gdLst/>
            <a:ahLst/>
            <a:cxnLst/>
            <a:rect l="l" t="t" r="r" b="b"/>
            <a:pathLst>
              <a:path w="39273" h="10382">
                <a:moveTo>
                  <a:pt x="39273" y="1"/>
                </a:moveTo>
                <a:lnTo>
                  <a:pt x="0" y="10382"/>
                </a:lnTo>
                <a:lnTo>
                  <a:pt x="39272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49" name="object 149"/>
          <p:cNvSpPr/>
          <p:nvPr/>
        </p:nvSpPr>
        <p:spPr>
          <a:xfrm>
            <a:off x="1119932" y="594848"/>
            <a:ext cx="63710" cy="19232"/>
          </a:xfrm>
          <a:custGeom>
            <a:avLst/>
            <a:gdLst/>
            <a:ahLst/>
            <a:cxnLst/>
            <a:rect l="l" t="t" r="r" b="b"/>
            <a:pathLst>
              <a:path w="39487" h="11920">
                <a:moveTo>
                  <a:pt x="39487" y="1"/>
                </a:moveTo>
                <a:lnTo>
                  <a:pt x="0" y="11920"/>
                </a:lnTo>
                <a:lnTo>
                  <a:pt x="39487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50" name="object 150"/>
          <p:cNvSpPr/>
          <p:nvPr/>
        </p:nvSpPr>
        <p:spPr>
          <a:xfrm>
            <a:off x="1102719" y="584526"/>
            <a:ext cx="77729" cy="26481"/>
          </a:xfrm>
          <a:custGeom>
            <a:avLst/>
            <a:gdLst/>
            <a:ahLst/>
            <a:cxnLst/>
            <a:rect l="l" t="t" r="r" b="b"/>
            <a:pathLst>
              <a:path w="48176" h="16413">
                <a:moveTo>
                  <a:pt x="48176" y="1"/>
                </a:moveTo>
                <a:lnTo>
                  <a:pt x="0" y="16413"/>
                </a:lnTo>
                <a:lnTo>
                  <a:pt x="48175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51" name="object 151"/>
          <p:cNvSpPr/>
          <p:nvPr/>
        </p:nvSpPr>
        <p:spPr>
          <a:xfrm>
            <a:off x="1097043" y="574410"/>
            <a:ext cx="79588" cy="30246"/>
          </a:xfrm>
          <a:custGeom>
            <a:avLst/>
            <a:gdLst/>
            <a:ahLst/>
            <a:cxnLst/>
            <a:rect l="l" t="t" r="r" b="b"/>
            <a:pathLst>
              <a:path w="49328" h="18746">
                <a:moveTo>
                  <a:pt x="49328" y="1"/>
                </a:moveTo>
                <a:lnTo>
                  <a:pt x="0" y="18746"/>
                </a:lnTo>
                <a:lnTo>
                  <a:pt x="49328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52" name="object 152"/>
          <p:cNvSpPr/>
          <p:nvPr/>
        </p:nvSpPr>
        <p:spPr>
          <a:xfrm>
            <a:off x="1102024" y="564325"/>
            <a:ext cx="70793" cy="29757"/>
          </a:xfrm>
          <a:custGeom>
            <a:avLst/>
            <a:gdLst/>
            <a:ahLst/>
            <a:cxnLst/>
            <a:rect l="l" t="t" r="r" b="b"/>
            <a:pathLst>
              <a:path w="43877" h="18443">
                <a:moveTo>
                  <a:pt x="43877" y="0"/>
                </a:moveTo>
                <a:lnTo>
                  <a:pt x="0" y="18443"/>
                </a:lnTo>
                <a:lnTo>
                  <a:pt x="43876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53" name="object 153"/>
          <p:cNvSpPr/>
          <p:nvPr/>
        </p:nvSpPr>
        <p:spPr>
          <a:xfrm>
            <a:off x="1083151" y="554533"/>
            <a:ext cx="85064" cy="39325"/>
          </a:xfrm>
          <a:custGeom>
            <a:avLst/>
            <a:gdLst/>
            <a:ahLst/>
            <a:cxnLst/>
            <a:rect l="l" t="t" r="r" b="b"/>
            <a:pathLst>
              <a:path w="52722" h="24373">
                <a:moveTo>
                  <a:pt x="52722" y="0"/>
                </a:moveTo>
                <a:lnTo>
                  <a:pt x="0" y="24373"/>
                </a:lnTo>
                <a:lnTo>
                  <a:pt x="52722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54" name="object 154"/>
          <p:cNvSpPr/>
          <p:nvPr/>
        </p:nvSpPr>
        <p:spPr>
          <a:xfrm>
            <a:off x="1083028" y="544783"/>
            <a:ext cx="80608" cy="40693"/>
          </a:xfrm>
          <a:custGeom>
            <a:avLst/>
            <a:gdLst/>
            <a:ahLst/>
            <a:cxnLst/>
            <a:rect l="l" t="t" r="r" b="b"/>
            <a:pathLst>
              <a:path w="49960" h="25221">
                <a:moveTo>
                  <a:pt x="49960" y="0"/>
                </a:moveTo>
                <a:lnTo>
                  <a:pt x="0" y="25221"/>
                </a:lnTo>
                <a:lnTo>
                  <a:pt x="49959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55" name="object 155"/>
          <p:cNvSpPr/>
          <p:nvPr/>
        </p:nvSpPr>
        <p:spPr>
          <a:xfrm>
            <a:off x="1081266" y="535321"/>
            <a:ext cx="77176" cy="42451"/>
          </a:xfrm>
          <a:custGeom>
            <a:avLst/>
            <a:gdLst/>
            <a:ahLst/>
            <a:cxnLst/>
            <a:rect l="l" t="t" r="r" b="b"/>
            <a:pathLst>
              <a:path w="47833" h="26311">
                <a:moveTo>
                  <a:pt x="47833" y="0"/>
                </a:moveTo>
                <a:lnTo>
                  <a:pt x="0" y="26311"/>
                </a:lnTo>
                <a:lnTo>
                  <a:pt x="47833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56" name="object 156"/>
          <p:cNvSpPr/>
          <p:nvPr/>
        </p:nvSpPr>
        <p:spPr>
          <a:xfrm>
            <a:off x="1074729" y="525903"/>
            <a:ext cx="78359" cy="46766"/>
          </a:xfrm>
          <a:custGeom>
            <a:avLst/>
            <a:gdLst/>
            <a:ahLst/>
            <a:cxnLst/>
            <a:rect l="l" t="t" r="r" b="b"/>
            <a:pathLst>
              <a:path w="48566" h="28985">
                <a:moveTo>
                  <a:pt x="48566" y="0"/>
                </a:moveTo>
                <a:lnTo>
                  <a:pt x="0" y="28985"/>
                </a:lnTo>
                <a:lnTo>
                  <a:pt x="48566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57" name="object 157"/>
          <p:cNvSpPr/>
          <p:nvPr/>
        </p:nvSpPr>
        <p:spPr>
          <a:xfrm>
            <a:off x="1078335" y="516807"/>
            <a:ext cx="68994" cy="44489"/>
          </a:xfrm>
          <a:custGeom>
            <a:avLst/>
            <a:gdLst/>
            <a:ahLst/>
            <a:cxnLst/>
            <a:rect l="l" t="t" r="r" b="b"/>
            <a:pathLst>
              <a:path w="42762" h="27574">
                <a:moveTo>
                  <a:pt x="42762" y="0"/>
                </a:moveTo>
                <a:lnTo>
                  <a:pt x="0" y="27574"/>
                </a:lnTo>
                <a:lnTo>
                  <a:pt x="42761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58" name="object 158"/>
          <p:cNvSpPr/>
          <p:nvPr/>
        </p:nvSpPr>
        <p:spPr>
          <a:xfrm>
            <a:off x="1071368" y="507871"/>
            <a:ext cx="69923" cy="48611"/>
          </a:xfrm>
          <a:custGeom>
            <a:avLst/>
            <a:gdLst/>
            <a:ahLst/>
            <a:cxnLst/>
            <a:rect l="l" t="t" r="r" b="b"/>
            <a:pathLst>
              <a:path w="43338" h="30129">
                <a:moveTo>
                  <a:pt x="43338" y="0"/>
                </a:moveTo>
                <a:lnTo>
                  <a:pt x="0" y="30129"/>
                </a:lnTo>
                <a:lnTo>
                  <a:pt x="43337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59" name="object 159"/>
          <p:cNvSpPr/>
          <p:nvPr/>
        </p:nvSpPr>
        <p:spPr>
          <a:xfrm>
            <a:off x="1062190" y="499135"/>
            <a:ext cx="72778" cy="54438"/>
          </a:xfrm>
          <a:custGeom>
            <a:avLst/>
            <a:gdLst/>
            <a:ahLst/>
            <a:cxnLst/>
            <a:rect l="l" t="t" r="r" b="b"/>
            <a:pathLst>
              <a:path w="45107" h="33740">
                <a:moveTo>
                  <a:pt x="45107" y="0"/>
                </a:moveTo>
                <a:lnTo>
                  <a:pt x="0" y="33740"/>
                </a:lnTo>
                <a:lnTo>
                  <a:pt x="45106" y="0"/>
                </a:lnTo>
              </a:path>
            </a:pathLst>
          </a:custGeom>
          <a:ln w="495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60" name="object 160"/>
          <p:cNvSpPr/>
          <p:nvPr/>
        </p:nvSpPr>
        <p:spPr>
          <a:xfrm>
            <a:off x="583815" y="377227"/>
            <a:ext cx="613145" cy="613124"/>
          </a:xfrm>
          <a:custGeom>
            <a:avLst/>
            <a:gdLst/>
            <a:ahLst/>
            <a:cxnLst/>
            <a:rect l="l" t="t" r="r" b="b"/>
            <a:pathLst>
              <a:path w="380022" h="380009">
                <a:moveTo>
                  <a:pt x="0" y="190004"/>
                </a:moveTo>
                <a:lnTo>
                  <a:pt x="629" y="174419"/>
                </a:lnTo>
                <a:lnTo>
                  <a:pt x="2486" y="159181"/>
                </a:lnTo>
                <a:lnTo>
                  <a:pt x="5521" y="144339"/>
                </a:lnTo>
                <a:lnTo>
                  <a:pt x="9686" y="129942"/>
                </a:lnTo>
                <a:lnTo>
                  <a:pt x="14931" y="116039"/>
                </a:lnTo>
                <a:lnTo>
                  <a:pt x="21207" y="102679"/>
                </a:lnTo>
                <a:lnTo>
                  <a:pt x="28466" y="89911"/>
                </a:lnTo>
                <a:lnTo>
                  <a:pt x="36658" y="77783"/>
                </a:lnTo>
                <a:lnTo>
                  <a:pt x="45736" y="66345"/>
                </a:lnTo>
                <a:lnTo>
                  <a:pt x="55649" y="55645"/>
                </a:lnTo>
                <a:lnTo>
                  <a:pt x="66350" y="45732"/>
                </a:lnTo>
                <a:lnTo>
                  <a:pt x="77788" y="36655"/>
                </a:lnTo>
                <a:lnTo>
                  <a:pt x="89916" y="28463"/>
                </a:lnTo>
                <a:lnTo>
                  <a:pt x="102685" y="21204"/>
                </a:lnTo>
                <a:lnTo>
                  <a:pt x="116044" y="14929"/>
                </a:lnTo>
                <a:lnTo>
                  <a:pt x="129947" y="9685"/>
                </a:lnTo>
                <a:lnTo>
                  <a:pt x="144343" y="5521"/>
                </a:lnTo>
                <a:lnTo>
                  <a:pt x="159184" y="2486"/>
                </a:lnTo>
                <a:lnTo>
                  <a:pt x="174420" y="629"/>
                </a:lnTo>
                <a:lnTo>
                  <a:pt x="190004" y="0"/>
                </a:lnTo>
                <a:lnTo>
                  <a:pt x="205590" y="629"/>
                </a:lnTo>
                <a:lnTo>
                  <a:pt x="220828" y="2486"/>
                </a:lnTo>
                <a:lnTo>
                  <a:pt x="235671" y="5521"/>
                </a:lnTo>
                <a:lnTo>
                  <a:pt x="250068" y="9685"/>
                </a:lnTo>
                <a:lnTo>
                  <a:pt x="263971" y="14929"/>
                </a:lnTo>
                <a:lnTo>
                  <a:pt x="277332" y="21204"/>
                </a:lnTo>
                <a:lnTo>
                  <a:pt x="290101" y="28463"/>
                </a:lnTo>
                <a:lnTo>
                  <a:pt x="302230" y="36655"/>
                </a:lnTo>
                <a:lnTo>
                  <a:pt x="313669" y="45732"/>
                </a:lnTo>
                <a:lnTo>
                  <a:pt x="324370" y="55645"/>
                </a:lnTo>
                <a:lnTo>
                  <a:pt x="334284" y="66345"/>
                </a:lnTo>
                <a:lnTo>
                  <a:pt x="343362" y="77783"/>
                </a:lnTo>
                <a:lnTo>
                  <a:pt x="351555" y="89911"/>
                </a:lnTo>
                <a:lnTo>
                  <a:pt x="358814" y="102679"/>
                </a:lnTo>
                <a:lnTo>
                  <a:pt x="365090" y="116039"/>
                </a:lnTo>
                <a:lnTo>
                  <a:pt x="370335" y="129942"/>
                </a:lnTo>
                <a:lnTo>
                  <a:pt x="374500" y="144339"/>
                </a:lnTo>
                <a:lnTo>
                  <a:pt x="377535" y="159181"/>
                </a:lnTo>
                <a:lnTo>
                  <a:pt x="379392" y="174419"/>
                </a:lnTo>
                <a:lnTo>
                  <a:pt x="380022" y="190004"/>
                </a:lnTo>
                <a:lnTo>
                  <a:pt x="379392" y="205588"/>
                </a:lnTo>
                <a:lnTo>
                  <a:pt x="377535" y="220825"/>
                </a:lnTo>
                <a:lnTo>
                  <a:pt x="374500" y="235666"/>
                </a:lnTo>
                <a:lnTo>
                  <a:pt x="370335" y="250062"/>
                </a:lnTo>
                <a:lnTo>
                  <a:pt x="365090" y="263964"/>
                </a:lnTo>
                <a:lnTo>
                  <a:pt x="358814" y="277324"/>
                </a:lnTo>
                <a:lnTo>
                  <a:pt x="351555" y="290092"/>
                </a:lnTo>
                <a:lnTo>
                  <a:pt x="343362" y="302220"/>
                </a:lnTo>
                <a:lnTo>
                  <a:pt x="334284" y="313659"/>
                </a:lnTo>
                <a:lnTo>
                  <a:pt x="324370" y="324359"/>
                </a:lnTo>
                <a:lnTo>
                  <a:pt x="313669" y="334273"/>
                </a:lnTo>
                <a:lnTo>
                  <a:pt x="302230" y="343350"/>
                </a:lnTo>
                <a:lnTo>
                  <a:pt x="290101" y="351543"/>
                </a:lnTo>
                <a:lnTo>
                  <a:pt x="277332" y="358802"/>
                </a:lnTo>
                <a:lnTo>
                  <a:pt x="263971" y="365078"/>
                </a:lnTo>
                <a:lnTo>
                  <a:pt x="250068" y="370323"/>
                </a:lnTo>
                <a:lnTo>
                  <a:pt x="235671" y="374487"/>
                </a:lnTo>
                <a:lnTo>
                  <a:pt x="220828" y="377522"/>
                </a:lnTo>
                <a:lnTo>
                  <a:pt x="205590" y="379379"/>
                </a:lnTo>
                <a:lnTo>
                  <a:pt x="190004" y="380009"/>
                </a:lnTo>
                <a:lnTo>
                  <a:pt x="174420" y="379379"/>
                </a:lnTo>
                <a:lnTo>
                  <a:pt x="159184" y="377522"/>
                </a:lnTo>
                <a:lnTo>
                  <a:pt x="144343" y="374487"/>
                </a:lnTo>
                <a:lnTo>
                  <a:pt x="129947" y="370323"/>
                </a:lnTo>
                <a:lnTo>
                  <a:pt x="116044" y="365078"/>
                </a:lnTo>
                <a:lnTo>
                  <a:pt x="102685" y="358802"/>
                </a:lnTo>
                <a:lnTo>
                  <a:pt x="89916" y="351543"/>
                </a:lnTo>
                <a:lnTo>
                  <a:pt x="77788" y="343350"/>
                </a:lnTo>
                <a:lnTo>
                  <a:pt x="66350" y="334273"/>
                </a:lnTo>
                <a:lnTo>
                  <a:pt x="55649" y="324359"/>
                </a:lnTo>
                <a:lnTo>
                  <a:pt x="45736" y="313659"/>
                </a:lnTo>
                <a:lnTo>
                  <a:pt x="36658" y="302220"/>
                </a:lnTo>
                <a:lnTo>
                  <a:pt x="28466" y="290092"/>
                </a:lnTo>
                <a:lnTo>
                  <a:pt x="21207" y="277324"/>
                </a:lnTo>
                <a:lnTo>
                  <a:pt x="14931" y="263964"/>
                </a:lnTo>
                <a:lnTo>
                  <a:pt x="9686" y="250062"/>
                </a:lnTo>
                <a:lnTo>
                  <a:pt x="5521" y="235666"/>
                </a:lnTo>
                <a:lnTo>
                  <a:pt x="2486" y="220825"/>
                </a:lnTo>
                <a:lnTo>
                  <a:pt x="629" y="205588"/>
                </a:lnTo>
                <a:lnTo>
                  <a:pt x="0" y="190004"/>
                </a:lnTo>
                <a:close/>
              </a:path>
            </a:pathLst>
          </a:custGeom>
          <a:ln w="298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61" name="object 161"/>
          <p:cNvSpPr/>
          <p:nvPr/>
        </p:nvSpPr>
        <p:spPr>
          <a:xfrm>
            <a:off x="658076" y="770970"/>
            <a:ext cx="158598" cy="66103"/>
          </a:xfrm>
          <a:custGeom>
            <a:avLst/>
            <a:gdLst/>
            <a:ahLst/>
            <a:cxnLst/>
            <a:rect l="l" t="t" r="r" b="b"/>
            <a:pathLst>
              <a:path w="98298" h="40970">
                <a:moveTo>
                  <a:pt x="13893" y="23685"/>
                </a:moveTo>
                <a:lnTo>
                  <a:pt x="14363" y="14757"/>
                </a:lnTo>
                <a:lnTo>
                  <a:pt x="14363" y="10223"/>
                </a:lnTo>
                <a:lnTo>
                  <a:pt x="12928" y="6337"/>
                </a:lnTo>
                <a:lnTo>
                  <a:pt x="13131" y="2781"/>
                </a:lnTo>
                <a:lnTo>
                  <a:pt x="13373" y="38"/>
                </a:lnTo>
                <a:lnTo>
                  <a:pt x="11633" y="4749"/>
                </a:lnTo>
                <a:lnTo>
                  <a:pt x="11099" y="1904"/>
                </a:lnTo>
                <a:lnTo>
                  <a:pt x="10058" y="38"/>
                </a:lnTo>
                <a:lnTo>
                  <a:pt x="9994" y="2984"/>
                </a:lnTo>
                <a:lnTo>
                  <a:pt x="8463" y="5687"/>
                </a:lnTo>
                <a:lnTo>
                  <a:pt x="8077" y="9359"/>
                </a:lnTo>
                <a:lnTo>
                  <a:pt x="7581" y="13944"/>
                </a:lnTo>
                <a:lnTo>
                  <a:pt x="8051" y="16687"/>
                </a:lnTo>
                <a:lnTo>
                  <a:pt x="7912" y="23266"/>
                </a:lnTo>
                <a:lnTo>
                  <a:pt x="7759" y="31140"/>
                </a:lnTo>
                <a:lnTo>
                  <a:pt x="7581" y="33832"/>
                </a:lnTo>
                <a:lnTo>
                  <a:pt x="4051" y="38760"/>
                </a:lnTo>
                <a:lnTo>
                  <a:pt x="6667" y="37591"/>
                </a:lnTo>
                <a:lnTo>
                  <a:pt x="7785" y="37033"/>
                </a:lnTo>
                <a:lnTo>
                  <a:pt x="10833" y="37312"/>
                </a:lnTo>
                <a:lnTo>
                  <a:pt x="12293" y="40970"/>
                </a:lnTo>
                <a:lnTo>
                  <a:pt x="13766" y="37998"/>
                </a:lnTo>
                <a:lnTo>
                  <a:pt x="15671" y="36029"/>
                </a:lnTo>
                <a:lnTo>
                  <a:pt x="18313" y="37287"/>
                </a:lnTo>
                <a:lnTo>
                  <a:pt x="16979" y="33985"/>
                </a:lnTo>
                <a:lnTo>
                  <a:pt x="15646" y="30683"/>
                </a:lnTo>
                <a:lnTo>
                  <a:pt x="14897" y="28498"/>
                </a:lnTo>
                <a:lnTo>
                  <a:pt x="13893" y="23685"/>
                </a:lnTo>
                <a:close/>
              </a:path>
              <a:path w="98298" h="40970">
                <a:moveTo>
                  <a:pt x="2322" y="2523"/>
                </a:moveTo>
                <a:lnTo>
                  <a:pt x="0" y="12"/>
                </a:lnTo>
                <a:lnTo>
                  <a:pt x="63" y="1612"/>
                </a:lnTo>
                <a:lnTo>
                  <a:pt x="2679" y="3873"/>
                </a:lnTo>
                <a:lnTo>
                  <a:pt x="2322" y="2523"/>
                </a:lnTo>
                <a:close/>
              </a:path>
              <a:path w="98298" h="40970">
                <a:moveTo>
                  <a:pt x="2631" y="2858"/>
                </a:moveTo>
                <a:lnTo>
                  <a:pt x="2171" y="1955"/>
                </a:lnTo>
                <a:lnTo>
                  <a:pt x="2322" y="2523"/>
                </a:lnTo>
                <a:lnTo>
                  <a:pt x="2631" y="2858"/>
                </a:lnTo>
                <a:close/>
              </a:path>
              <a:path w="98298" h="40970">
                <a:moveTo>
                  <a:pt x="89916" y="16446"/>
                </a:moveTo>
                <a:lnTo>
                  <a:pt x="91389" y="20116"/>
                </a:lnTo>
                <a:lnTo>
                  <a:pt x="92862" y="17157"/>
                </a:lnTo>
                <a:lnTo>
                  <a:pt x="95389" y="15506"/>
                </a:lnTo>
                <a:lnTo>
                  <a:pt x="98298" y="17119"/>
                </a:lnTo>
                <a:lnTo>
                  <a:pt x="96964" y="13817"/>
                </a:lnTo>
                <a:lnTo>
                  <a:pt x="95631" y="10515"/>
                </a:lnTo>
                <a:lnTo>
                  <a:pt x="96431" y="7619"/>
                </a:lnTo>
                <a:lnTo>
                  <a:pt x="95694" y="3987"/>
                </a:lnTo>
                <a:lnTo>
                  <a:pt x="95427" y="12"/>
                </a:lnTo>
                <a:lnTo>
                  <a:pt x="88303" y="12"/>
                </a:lnTo>
                <a:lnTo>
                  <a:pt x="88303" y="1104"/>
                </a:lnTo>
                <a:lnTo>
                  <a:pt x="88138" y="8953"/>
                </a:lnTo>
                <a:lnTo>
                  <a:pt x="86664" y="12953"/>
                </a:lnTo>
                <a:lnTo>
                  <a:pt x="82918" y="18186"/>
                </a:lnTo>
                <a:lnTo>
                  <a:pt x="86055" y="16459"/>
                </a:lnTo>
                <a:lnTo>
                  <a:pt x="89916" y="16446"/>
                </a:lnTo>
                <a:close/>
              </a:path>
              <a:path w="98298" h="40970">
                <a:moveTo>
                  <a:pt x="49441" y="18186"/>
                </a:moveTo>
                <a:lnTo>
                  <a:pt x="49479" y="21145"/>
                </a:lnTo>
                <a:lnTo>
                  <a:pt x="47993" y="23240"/>
                </a:lnTo>
                <a:lnTo>
                  <a:pt x="44259" y="28486"/>
                </a:lnTo>
                <a:lnTo>
                  <a:pt x="47371" y="26733"/>
                </a:lnTo>
                <a:lnTo>
                  <a:pt x="51257" y="26733"/>
                </a:lnTo>
                <a:lnTo>
                  <a:pt x="52717" y="30391"/>
                </a:lnTo>
                <a:lnTo>
                  <a:pt x="54165" y="27444"/>
                </a:lnTo>
                <a:lnTo>
                  <a:pt x="56705" y="25780"/>
                </a:lnTo>
                <a:lnTo>
                  <a:pt x="59601" y="27393"/>
                </a:lnTo>
                <a:lnTo>
                  <a:pt x="58280" y="24091"/>
                </a:lnTo>
                <a:lnTo>
                  <a:pt x="56946" y="20777"/>
                </a:lnTo>
                <a:lnTo>
                  <a:pt x="57772" y="17906"/>
                </a:lnTo>
                <a:lnTo>
                  <a:pt x="56781" y="13093"/>
                </a:lnTo>
                <a:lnTo>
                  <a:pt x="56616" y="6769"/>
                </a:lnTo>
                <a:lnTo>
                  <a:pt x="56616" y="3441"/>
                </a:lnTo>
                <a:lnTo>
                  <a:pt x="56299" y="12"/>
                </a:lnTo>
                <a:lnTo>
                  <a:pt x="49733" y="12"/>
                </a:lnTo>
                <a:lnTo>
                  <a:pt x="49784" y="2235"/>
                </a:lnTo>
                <a:lnTo>
                  <a:pt x="49301" y="6832"/>
                </a:lnTo>
                <a:lnTo>
                  <a:pt x="49758" y="3721"/>
                </a:lnTo>
                <a:lnTo>
                  <a:pt x="49593" y="10312"/>
                </a:lnTo>
                <a:lnTo>
                  <a:pt x="49441" y="18186"/>
                </a:lnTo>
                <a:close/>
              </a:path>
              <a:path w="98298" h="40970">
                <a:moveTo>
                  <a:pt x="5270" y="3187"/>
                </a:moveTo>
                <a:lnTo>
                  <a:pt x="2413" y="0"/>
                </a:lnTo>
                <a:lnTo>
                  <a:pt x="3124" y="3390"/>
                </a:lnTo>
                <a:lnTo>
                  <a:pt x="2631" y="2858"/>
                </a:lnTo>
                <a:lnTo>
                  <a:pt x="4483" y="6489"/>
                </a:lnTo>
                <a:lnTo>
                  <a:pt x="7589" y="5183"/>
                </a:lnTo>
                <a:lnTo>
                  <a:pt x="5270" y="3187"/>
                </a:lnTo>
                <a:close/>
              </a:path>
              <a:path w="98298" h="40970">
                <a:moveTo>
                  <a:pt x="8559" y="4775"/>
                </a:moveTo>
                <a:lnTo>
                  <a:pt x="7589" y="5183"/>
                </a:lnTo>
                <a:lnTo>
                  <a:pt x="8369" y="5854"/>
                </a:lnTo>
                <a:lnTo>
                  <a:pt x="8559" y="477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62" name="object 162"/>
          <p:cNvSpPr/>
          <p:nvPr/>
        </p:nvSpPr>
        <p:spPr>
          <a:xfrm>
            <a:off x="585951" y="634423"/>
            <a:ext cx="302135" cy="136735"/>
          </a:xfrm>
          <a:custGeom>
            <a:avLst/>
            <a:gdLst/>
            <a:ahLst/>
            <a:cxnLst/>
            <a:rect l="l" t="t" r="r" b="b"/>
            <a:pathLst>
              <a:path w="187261" h="84747">
                <a:moveTo>
                  <a:pt x="60553" y="72897"/>
                </a:moveTo>
                <a:lnTo>
                  <a:pt x="60388" y="69303"/>
                </a:lnTo>
                <a:lnTo>
                  <a:pt x="60426" y="84632"/>
                </a:lnTo>
                <a:lnTo>
                  <a:pt x="62928" y="81749"/>
                </a:lnTo>
                <a:lnTo>
                  <a:pt x="68503" y="74764"/>
                </a:lnTo>
                <a:lnTo>
                  <a:pt x="71513" y="73761"/>
                </a:lnTo>
                <a:lnTo>
                  <a:pt x="70624" y="72656"/>
                </a:lnTo>
                <a:lnTo>
                  <a:pt x="69621" y="73825"/>
                </a:lnTo>
                <a:lnTo>
                  <a:pt x="65341" y="75895"/>
                </a:lnTo>
                <a:lnTo>
                  <a:pt x="63372" y="78714"/>
                </a:lnTo>
                <a:lnTo>
                  <a:pt x="60452" y="81876"/>
                </a:lnTo>
                <a:lnTo>
                  <a:pt x="60756" y="78714"/>
                </a:lnTo>
                <a:lnTo>
                  <a:pt x="60553" y="72897"/>
                </a:lnTo>
                <a:close/>
              </a:path>
              <a:path w="187261" h="84747">
                <a:moveTo>
                  <a:pt x="64795" y="22923"/>
                </a:moveTo>
                <a:lnTo>
                  <a:pt x="61696" y="23418"/>
                </a:lnTo>
                <a:lnTo>
                  <a:pt x="61848" y="26415"/>
                </a:lnTo>
                <a:lnTo>
                  <a:pt x="62217" y="65417"/>
                </a:lnTo>
                <a:lnTo>
                  <a:pt x="62890" y="63487"/>
                </a:lnTo>
                <a:lnTo>
                  <a:pt x="64795" y="22923"/>
                </a:lnTo>
                <a:close/>
              </a:path>
              <a:path w="187261" h="84747">
                <a:moveTo>
                  <a:pt x="80137" y="75615"/>
                </a:moveTo>
                <a:lnTo>
                  <a:pt x="79146" y="72936"/>
                </a:lnTo>
                <a:lnTo>
                  <a:pt x="76580" y="77838"/>
                </a:lnTo>
                <a:lnTo>
                  <a:pt x="76545" y="78135"/>
                </a:lnTo>
                <a:lnTo>
                  <a:pt x="79846" y="75819"/>
                </a:lnTo>
                <a:lnTo>
                  <a:pt x="80137" y="77012"/>
                </a:lnTo>
                <a:lnTo>
                  <a:pt x="81102" y="81076"/>
                </a:lnTo>
                <a:lnTo>
                  <a:pt x="79476" y="82473"/>
                </a:lnTo>
                <a:lnTo>
                  <a:pt x="83235" y="81076"/>
                </a:lnTo>
                <a:lnTo>
                  <a:pt x="81330" y="62242"/>
                </a:lnTo>
                <a:lnTo>
                  <a:pt x="81165" y="68732"/>
                </a:lnTo>
                <a:lnTo>
                  <a:pt x="80619" y="72110"/>
                </a:lnTo>
                <a:lnTo>
                  <a:pt x="80454" y="75082"/>
                </a:lnTo>
                <a:lnTo>
                  <a:pt x="79971" y="72466"/>
                </a:lnTo>
                <a:lnTo>
                  <a:pt x="79146" y="72936"/>
                </a:lnTo>
                <a:lnTo>
                  <a:pt x="80137" y="75615"/>
                </a:lnTo>
                <a:close/>
              </a:path>
              <a:path w="187261" h="84747">
                <a:moveTo>
                  <a:pt x="50342" y="79260"/>
                </a:moveTo>
                <a:lnTo>
                  <a:pt x="53390" y="71513"/>
                </a:lnTo>
                <a:lnTo>
                  <a:pt x="49822" y="69761"/>
                </a:lnTo>
                <a:lnTo>
                  <a:pt x="49791" y="69401"/>
                </a:lnTo>
                <a:lnTo>
                  <a:pt x="48996" y="69938"/>
                </a:lnTo>
                <a:lnTo>
                  <a:pt x="47196" y="78005"/>
                </a:lnTo>
                <a:lnTo>
                  <a:pt x="50342" y="79260"/>
                </a:lnTo>
                <a:close/>
              </a:path>
              <a:path w="187261" h="84747">
                <a:moveTo>
                  <a:pt x="10248" y="81711"/>
                </a:moveTo>
                <a:lnTo>
                  <a:pt x="12979" y="84747"/>
                </a:lnTo>
                <a:lnTo>
                  <a:pt x="15646" y="82422"/>
                </a:lnTo>
                <a:lnTo>
                  <a:pt x="16653" y="81549"/>
                </a:lnTo>
                <a:lnTo>
                  <a:pt x="18643" y="81813"/>
                </a:lnTo>
                <a:lnTo>
                  <a:pt x="21399" y="82143"/>
                </a:lnTo>
                <a:lnTo>
                  <a:pt x="20231" y="78447"/>
                </a:lnTo>
                <a:lnTo>
                  <a:pt x="15862" y="81445"/>
                </a:lnTo>
                <a:lnTo>
                  <a:pt x="13233" y="77381"/>
                </a:lnTo>
                <a:lnTo>
                  <a:pt x="8953" y="79108"/>
                </a:lnTo>
                <a:lnTo>
                  <a:pt x="10248" y="81711"/>
                </a:lnTo>
                <a:close/>
              </a:path>
              <a:path w="187261" h="84747">
                <a:moveTo>
                  <a:pt x="22034" y="51803"/>
                </a:moveTo>
                <a:lnTo>
                  <a:pt x="19265" y="55473"/>
                </a:lnTo>
                <a:lnTo>
                  <a:pt x="16992" y="52831"/>
                </a:lnTo>
                <a:lnTo>
                  <a:pt x="15798" y="51625"/>
                </a:lnTo>
                <a:lnTo>
                  <a:pt x="11887" y="52679"/>
                </a:lnTo>
                <a:lnTo>
                  <a:pt x="11468" y="49568"/>
                </a:lnTo>
                <a:lnTo>
                  <a:pt x="8521" y="51650"/>
                </a:lnTo>
                <a:lnTo>
                  <a:pt x="5448" y="49428"/>
                </a:lnTo>
                <a:lnTo>
                  <a:pt x="3835" y="50444"/>
                </a:lnTo>
                <a:lnTo>
                  <a:pt x="5422" y="54317"/>
                </a:lnTo>
                <a:lnTo>
                  <a:pt x="3352" y="53784"/>
                </a:lnTo>
                <a:lnTo>
                  <a:pt x="0" y="54381"/>
                </a:lnTo>
                <a:lnTo>
                  <a:pt x="3035" y="57835"/>
                </a:lnTo>
                <a:lnTo>
                  <a:pt x="3517" y="61379"/>
                </a:lnTo>
                <a:lnTo>
                  <a:pt x="6603" y="57759"/>
                </a:lnTo>
                <a:lnTo>
                  <a:pt x="9651" y="54101"/>
                </a:lnTo>
                <a:lnTo>
                  <a:pt x="14173" y="60566"/>
                </a:lnTo>
                <a:lnTo>
                  <a:pt x="20434" y="60998"/>
                </a:lnTo>
                <a:lnTo>
                  <a:pt x="17995" y="63271"/>
                </a:lnTo>
                <a:lnTo>
                  <a:pt x="16624" y="64579"/>
                </a:lnTo>
                <a:lnTo>
                  <a:pt x="13017" y="64820"/>
                </a:lnTo>
                <a:lnTo>
                  <a:pt x="10756" y="65671"/>
                </a:lnTo>
                <a:lnTo>
                  <a:pt x="11557" y="70726"/>
                </a:lnTo>
                <a:lnTo>
                  <a:pt x="14249" y="68783"/>
                </a:lnTo>
                <a:lnTo>
                  <a:pt x="17297" y="68630"/>
                </a:lnTo>
                <a:lnTo>
                  <a:pt x="20269" y="70713"/>
                </a:lnTo>
                <a:lnTo>
                  <a:pt x="14960" y="72186"/>
                </a:lnTo>
                <a:lnTo>
                  <a:pt x="11950" y="75336"/>
                </a:lnTo>
                <a:lnTo>
                  <a:pt x="17538" y="75691"/>
                </a:lnTo>
                <a:lnTo>
                  <a:pt x="13233" y="77381"/>
                </a:lnTo>
                <a:lnTo>
                  <a:pt x="15862" y="81445"/>
                </a:lnTo>
                <a:lnTo>
                  <a:pt x="20231" y="78447"/>
                </a:lnTo>
                <a:lnTo>
                  <a:pt x="21399" y="82143"/>
                </a:lnTo>
                <a:lnTo>
                  <a:pt x="18287" y="84213"/>
                </a:lnTo>
                <a:lnTo>
                  <a:pt x="27736" y="84213"/>
                </a:lnTo>
                <a:lnTo>
                  <a:pt x="26200" y="80035"/>
                </a:lnTo>
                <a:lnTo>
                  <a:pt x="28143" y="78651"/>
                </a:lnTo>
                <a:lnTo>
                  <a:pt x="34150" y="79730"/>
                </a:lnTo>
                <a:lnTo>
                  <a:pt x="33715" y="78271"/>
                </a:lnTo>
                <a:lnTo>
                  <a:pt x="32893" y="78003"/>
                </a:lnTo>
                <a:lnTo>
                  <a:pt x="33400" y="77660"/>
                </a:lnTo>
                <a:lnTo>
                  <a:pt x="33547" y="77704"/>
                </a:lnTo>
                <a:lnTo>
                  <a:pt x="33159" y="76403"/>
                </a:lnTo>
                <a:lnTo>
                  <a:pt x="32181" y="73088"/>
                </a:lnTo>
                <a:lnTo>
                  <a:pt x="33159" y="73786"/>
                </a:lnTo>
                <a:lnTo>
                  <a:pt x="35941" y="74650"/>
                </a:lnTo>
                <a:lnTo>
                  <a:pt x="36537" y="74866"/>
                </a:lnTo>
                <a:lnTo>
                  <a:pt x="38403" y="79166"/>
                </a:lnTo>
                <a:lnTo>
                  <a:pt x="40576" y="78117"/>
                </a:lnTo>
                <a:lnTo>
                  <a:pt x="39509" y="74929"/>
                </a:lnTo>
                <a:lnTo>
                  <a:pt x="42354" y="76072"/>
                </a:lnTo>
                <a:lnTo>
                  <a:pt x="46617" y="77774"/>
                </a:lnTo>
                <a:lnTo>
                  <a:pt x="46240" y="80467"/>
                </a:lnTo>
                <a:lnTo>
                  <a:pt x="47053" y="84302"/>
                </a:lnTo>
                <a:lnTo>
                  <a:pt x="47116" y="84645"/>
                </a:lnTo>
                <a:lnTo>
                  <a:pt x="48120" y="83997"/>
                </a:lnTo>
                <a:lnTo>
                  <a:pt x="48050" y="83538"/>
                </a:lnTo>
                <a:lnTo>
                  <a:pt x="52590" y="76923"/>
                </a:lnTo>
                <a:lnTo>
                  <a:pt x="55571" y="72577"/>
                </a:lnTo>
                <a:lnTo>
                  <a:pt x="53390" y="71513"/>
                </a:lnTo>
                <a:lnTo>
                  <a:pt x="50342" y="79260"/>
                </a:lnTo>
                <a:lnTo>
                  <a:pt x="48049" y="83532"/>
                </a:lnTo>
                <a:lnTo>
                  <a:pt x="47713" y="81343"/>
                </a:lnTo>
                <a:lnTo>
                  <a:pt x="47196" y="78005"/>
                </a:lnTo>
                <a:lnTo>
                  <a:pt x="48996" y="69938"/>
                </a:lnTo>
                <a:lnTo>
                  <a:pt x="49791" y="69401"/>
                </a:lnTo>
                <a:lnTo>
                  <a:pt x="53390" y="66967"/>
                </a:lnTo>
                <a:lnTo>
                  <a:pt x="56045" y="65557"/>
                </a:lnTo>
                <a:lnTo>
                  <a:pt x="54838" y="68198"/>
                </a:lnTo>
                <a:lnTo>
                  <a:pt x="56873" y="70679"/>
                </a:lnTo>
                <a:lnTo>
                  <a:pt x="57137" y="70294"/>
                </a:lnTo>
                <a:lnTo>
                  <a:pt x="57091" y="71188"/>
                </a:lnTo>
                <a:lnTo>
                  <a:pt x="57721" y="73393"/>
                </a:lnTo>
                <a:lnTo>
                  <a:pt x="57391" y="69151"/>
                </a:lnTo>
                <a:lnTo>
                  <a:pt x="60070" y="70040"/>
                </a:lnTo>
                <a:lnTo>
                  <a:pt x="59753" y="80987"/>
                </a:lnTo>
                <a:lnTo>
                  <a:pt x="58458" y="83769"/>
                </a:lnTo>
                <a:lnTo>
                  <a:pt x="60426" y="84632"/>
                </a:lnTo>
                <a:lnTo>
                  <a:pt x="60388" y="69303"/>
                </a:lnTo>
                <a:lnTo>
                  <a:pt x="65176" y="69265"/>
                </a:lnTo>
                <a:lnTo>
                  <a:pt x="64071" y="68999"/>
                </a:lnTo>
                <a:lnTo>
                  <a:pt x="66649" y="69303"/>
                </a:lnTo>
                <a:lnTo>
                  <a:pt x="66560" y="26238"/>
                </a:lnTo>
                <a:lnTo>
                  <a:pt x="68211" y="23240"/>
                </a:lnTo>
                <a:lnTo>
                  <a:pt x="70421" y="25565"/>
                </a:lnTo>
                <a:lnTo>
                  <a:pt x="70624" y="72656"/>
                </a:lnTo>
                <a:lnTo>
                  <a:pt x="71513" y="73761"/>
                </a:lnTo>
                <a:lnTo>
                  <a:pt x="75260" y="74117"/>
                </a:lnTo>
                <a:lnTo>
                  <a:pt x="74891" y="28587"/>
                </a:lnTo>
                <a:lnTo>
                  <a:pt x="75374" y="28765"/>
                </a:lnTo>
                <a:lnTo>
                  <a:pt x="78486" y="29463"/>
                </a:lnTo>
                <a:lnTo>
                  <a:pt x="76238" y="74599"/>
                </a:lnTo>
                <a:lnTo>
                  <a:pt x="76580" y="77838"/>
                </a:lnTo>
                <a:lnTo>
                  <a:pt x="79146" y="72936"/>
                </a:lnTo>
                <a:lnTo>
                  <a:pt x="79971" y="72466"/>
                </a:lnTo>
                <a:lnTo>
                  <a:pt x="81165" y="68732"/>
                </a:lnTo>
                <a:lnTo>
                  <a:pt x="81330" y="62242"/>
                </a:lnTo>
                <a:lnTo>
                  <a:pt x="83235" y="81076"/>
                </a:lnTo>
                <a:lnTo>
                  <a:pt x="88112" y="82130"/>
                </a:lnTo>
                <a:lnTo>
                  <a:pt x="92900" y="83146"/>
                </a:lnTo>
                <a:lnTo>
                  <a:pt x="92379" y="81356"/>
                </a:lnTo>
                <a:lnTo>
                  <a:pt x="94437" y="84645"/>
                </a:lnTo>
                <a:lnTo>
                  <a:pt x="95605" y="83197"/>
                </a:lnTo>
                <a:lnTo>
                  <a:pt x="95110" y="80200"/>
                </a:lnTo>
                <a:lnTo>
                  <a:pt x="96418" y="77546"/>
                </a:lnTo>
                <a:lnTo>
                  <a:pt x="95262" y="77546"/>
                </a:lnTo>
                <a:lnTo>
                  <a:pt x="94685" y="77174"/>
                </a:lnTo>
                <a:lnTo>
                  <a:pt x="92417" y="75717"/>
                </a:lnTo>
                <a:lnTo>
                  <a:pt x="93878" y="78270"/>
                </a:lnTo>
                <a:lnTo>
                  <a:pt x="92417" y="75717"/>
                </a:lnTo>
                <a:lnTo>
                  <a:pt x="90741" y="78841"/>
                </a:lnTo>
                <a:lnTo>
                  <a:pt x="90081" y="76568"/>
                </a:lnTo>
                <a:lnTo>
                  <a:pt x="87007" y="73939"/>
                </a:lnTo>
                <a:lnTo>
                  <a:pt x="82956" y="70853"/>
                </a:lnTo>
                <a:lnTo>
                  <a:pt x="82892" y="67576"/>
                </a:lnTo>
                <a:lnTo>
                  <a:pt x="81896" y="53727"/>
                </a:lnTo>
                <a:lnTo>
                  <a:pt x="81216" y="53784"/>
                </a:lnTo>
                <a:lnTo>
                  <a:pt x="80606" y="16675"/>
                </a:lnTo>
                <a:lnTo>
                  <a:pt x="79463" y="19291"/>
                </a:lnTo>
                <a:lnTo>
                  <a:pt x="80606" y="22783"/>
                </a:lnTo>
                <a:lnTo>
                  <a:pt x="77825" y="21729"/>
                </a:lnTo>
                <a:lnTo>
                  <a:pt x="75069" y="20688"/>
                </a:lnTo>
                <a:lnTo>
                  <a:pt x="76212" y="21361"/>
                </a:lnTo>
                <a:lnTo>
                  <a:pt x="72771" y="19443"/>
                </a:lnTo>
                <a:lnTo>
                  <a:pt x="70015" y="18757"/>
                </a:lnTo>
                <a:lnTo>
                  <a:pt x="66598" y="17360"/>
                </a:lnTo>
                <a:lnTo>
                  <a:pt x="66255" y="19443"/>
                </a:lnTo>
                <a:lnTo>
                  <a:pt x="64795" y="22923"/>
                </a:lnTo>
                <a:lnTo>
                  <a:pt x="62890" y="63487"/>
                </a:lnTo>
                <a:lnTo>
                  <a:pt x="65811" y="62039"/>
                </a:lnTo>
                <a:lnTo>
                  <a:pt x="65519" y="62737"/>
                </a:lnTo>
                <a:lnTo>
                  <a:pt x="62864" y="65773"/>
                </a:lnTo>
                <a:lnTo>
                  <a:pt x="66128" y="67856"/>
                </a:lnTo>
                <a:lnTo>
                  <a:pt x="62217" y="65417"/>
                </a:lnTo>
                <a:lnTo>
                  <a:pt x="61848" y="26415"/>
                </a:lnTo>
                <a:lnTo>
                  <a:pt x="57607" y="29578"/>
                </a:lnTo>
                <a:lnTo>
                  <a:pt x="59372" y="32359"/>
                </a:lnTo>
                <a:lnTo>
                  <a:pt x="57086" y="29578"/>
                </a:lnTo>
                <a:lnTo>
                  <a:pt x="54813" y="26746"/>
                </a:lnTo>
                <a:lnTo>
                  <a:pt x="54152" y="23418"/>
                </a:lnTo>
                <a:lnTo>
                  <a:pt x="49771" y="22224"/>
                </a:lnTo>
                <a:lnTo>
                  <a:pt x="51854" y="34747"/>
                </a:lnTo>
                <a:lnTo>
                  <a:pt x="54140" y="36652"/>
                </a:lnTo>
                <a:lnTo>
                  <a:pt x="55511" y="39979"/>
                </a:lnTo>
                <a:lnTo>
                  <a:pt x="53682" y="43611"/>
                </a:lnTo>
                <a:lnTo>
                  <a:pt x="50927" y="41808"/>
                </a:lnTo>
                <a:lnTo>
                  <a:pt x="50482" y="38061"/>
                </a:lnTo>
                <a:lnTo>
                  <a:pt x="47752" y="61112"/>
                </a:lnTo>
                <a:lnTo>
                  <a:pt x="50431" y="60858"/>
                </a:lnTo>
                <a:lnTo>
                  <a:pt x="51765" y="64185"/>
                </a:lnTo>
                <a:lnTo>
                  <a:pt x="49709" y="68456"/>
                </a:lnTo>
                <a:lnTo>
                  <a:pt x="49326" y="64007"/>
                </a:lnTo>
                <a:lnTo>
                  <a:pt x="46875" y="75933"/>
                </a:lnTo>
                <a:lnTo>
                  <a:pt x="45745" y="66090"/>
                </a:lnTo>
                <a:lnTo>
                  <a:pt x="41681" y="69075"/>
                </a:lnTo>
                <a:lnTo>
                  <a:pt x="45427" y="64185"/>
                </a:lnTo>
                <a:lnTo>
                  <a:pt x="45516" y="46748"/>
                </a:lnTo>
                <a:lnTo>
                  <a:pt x="34899" y="53632"/>
                </a:lnTo>
                <a:lnTo>
                  <a:pt x="39344" y="48894"/>
                </a:lnTo>
                <a:lnTo>
                  <a:pt x="35382" y="27101"/>
                </a:lnTo>
                <a:lnTo>
                  <a:pt x="34251" y="29743"/>
                </a:lnTo>
                <a:lnTo>
                  <a:pt x="35382" y="33210"/>
                </a:lnTo>
                <a:lnTo>
                  <a:pt x="32626" y="32169"/>
                </a:lnTo>
                <a:lnTo>
                  <a:pt x="29844" y="31127"/>
                </a:lnTo>
                <a:lnTo>
                  <a:pt x="30987" y="31826"/>
                </a:lnTo>
                <a:lnTo>
                  <a:pt x="27584" y="29883"/>
                </a:lnTo>
                <a:lnTo>
                  <a:pt x="24790" y="29209"/>
                </a:lnTo>
                <a:lnTo>
                  <a:pt x="21374" y="27812"/>
                </a:lnTo>
                <a:lnTo>
                  <a:pt x="21056" y="29883"/>
                </a:lnTo>
                <a:lnTo>
                  <a:pt x="22034" y="33527"/>
                </a:lnTo>
                <a:lnTo>
                  <a:pt x="25780" y="35725"/>
                </a:lnTo>
                <a:lnTo>
                  <a:pt x="28371" y="38874"/>
                </a:lnTo>
                <a:lnTo>
                  <a:pt x="30162" y="39217"/>
                </a:lnTo>
                <a:lnTo>
                  <a:pt x="33273" y="39928"/>
                </a:lnTo>
                <a:lnTo>
                  <a:pt x="33299" y="72605"/>
                </a:lnTo>
                <a:lnTo>
                  <a:pt x="23609" y="73418"/>
                </a:lnTo>
                <a:lnTo>
                  <a:pt x="24523" y="71983"/>
                </a:lnTo>
                <a:lnTo>
                  <a:pt x="24993" y="60998"/>
                </a:lnTo>
                <a:lnTo>
                  <a:pt x="20967" y="56832"/>
                </a:lnTo>
                <a:lnTo>
                  <a:pt x="25450" y="58267"/>
                </a:lnTo>
                <a:lnTo>
                  <a:pt x="25158" y="43751"/>
                </a:lnTo>
                <a:lnTo>
                  <a:pt x="25095" y="39852"/>
                </a:lnTo>
                <a:lnTo>
                  <a:pt x="22148" y="36347"/>
                </a:lnTo>
                <a:lnTo>
                  <a:pt x="20231" y="37972"/>
                </a:lnTo>
                <a:lnTo>
                  <a:pt x="16827" y="38696"/>
                </a:lnTo>
                <a:lnTo>
                  <a:pt x="18770" y="42532"/>
                </a:lnTo>
                <a:lnTo>
                  <a:pt x="16217" y="44488"/>
                </a:lnTo>
                <a:lnTo>
                  <a:pt x="16395" y="41694"/>
                </a:lnTo>
                <a:lnTo>
                  <a:pt x="13461" y="41147"/>
                </a:lnTo>
                <a:lnTo>
                  <a:pt x="10541" y="40639"/>
                </a:lnTo>
                <a:lnTo>
                  <a:pt x="5892" y="37464"/>
                </a:lnTo>
                <a:lnTo>
                  <a:pt x="5892" y="44107"/>
                </a:lnTo>
                <a:lnTo>
                  <a:pt x="7975" y="45694"/>
                </a:lnTo>
                <a:lnTo>
                  <a:pt x="11887" y="46037"/>
                </a:lnTo>
                <a:lnTo>
                  <a:pt x="13957" y="49682"/>
                </a:lnTo>
                <a:lnTo>
                  <a:pt x="16332" y="47421"/>
                </a:lnTo>
                <a:lnTo>
                  <a:pt x="21221" y="52311"/>
                </a:lnTo>
                <a:lnTo>
                  <a:pt x="24980" y="48298"/>
                </a:lnTo>
                <a:lnTo>
                  <a:pt x="22034" y="51803"/>
                </a:lnTo>
                <a:close/>
              </a:path>
              <a:path w="187261" h="84747">
                <a:moveTo>
                  <a:pt x="8318" y="66738"/>
                </a:moveTo>
                <a:lnTo>
                  <a:pt x="8953" y="69341"/>
                </a:lnTo>
                <a:lnTo>
                  <a:pt x="7289" y="69024"/>
                </a:lnTo>
                <a:lnTo>
                  <a:pt x="8572" y="72897"/>
                </a:lnTo>
                <a:lnTo>
                  <a:pt x="9118" y="74523"/>
                </a:lnTo>
                <a:lnTo>
                  <a:pt x="11557" y="70726"/>
                </a:lnTo>
                <a:lnTo>
                  <a:pt x="10756" y="65671"/>
                </a:lnTo>
                <a:lnTo>
                  <a:pt x="9613" y="61633"/>
                </a:lnTo>
                <a:lnTo>
                  <a:pt x="14173" y="60566"/>
                </a:lnTo>
                <a:lnTo>
                  <a:pt x="9651" y="54101"/>
                </a:lnTo>
                <a:lnTo>
                  <a:pt x="8077" y="61036"/>
                </a:lnTo>
                <a:lnTo>
                  <a:pt x="4152" y="64554"/>
                </a:lnTo>
                <a:lnTo>
                  <a:pt x="7658" y="64109"/>
                </a:lnTo>
                <a:lnTo>
                  <a:pt x="8318" y="66738"/>
                </a:lnTo>
                <a:close/>
              </a:path>
              <a:path w="187261" h="84747">
                <a:moveTo>
                  <a:pt x="33273" y="39928"/>
                </a:moveTo>
                <a:lnTo>
                  <a:pt x="30670" y="42024"/>
                </a:lnTo>
                <a:lnTo>
                  <a:pt x="27901" y="41668"/>
                </a:lnTo>
                <a:lnTo>
                  <a:pt x="25158" y="43751"/>
                </a:lnTo>
                <a:lnTo>
                  <a:pt x="25450" y="58267"/>
                </a:lnTo>
                <a:lnTo>
                  <a:pt x="26835" y="59689"/>
                </a:lnTo>
                <a:lnTo>
                  <a:pt x="27749" y="50876"/>
                </a:lnTo>
                <a:lnTo>
                  <a:pt x="29578" y="55867"/>
                </a:lnTo>
                <a:lnTo>
                  <a:pt x="28206" y="60629"/>
                </a:lnTo>
                <a:lnTo>
                  <a:pt x="24993" y="60998"/>
                </a:lnTo>
                <a:lnTo>
                  <a:pt x="24523" y="71983"/>
                </a:lnTo>
                <a:lnTo>
                  <a:pt x="28206" y="66268"/>
                </a:lnTo>
                <a:lnTo>
                  <a:pt x="29121" y="67221"/>
                </a:lnTo>
                <a:lnTo>
                  <a:pt x="29121" y="70065"/>
                </a:lnTo>
                <a:lnTo>
                  <a:pt x="33299" y="72605"/>
                </a:lnTo>
                <a:lnTo>
                  <a:pt x="33273" y="39928"/>
                </a:lnTo>
                <a:close/>
              </a:path>
              <a:path w="187261" h="84747">
                <a:moveTo>
                  <a:pt x="38392" y="79171"/>
                </a:moveTo>
                <a:lnTo>
                  <a:pt x="33547" y="77704"/>
                </a:lnTo>
                <a:lnTo>
                  <a:pt x="33715" y="78271"/>
                </a:lnTo>
                <a:lnTo>
                  <a:pt x="38721" y="79900"/>
                </a:lnTo>
                <a:lnTo>
                  <a:pt x="38403" y="79166"/>
                </a:lnTo>
                <a:close/>
              </a:path>
              <a:path w="187261" h="84747">
                <a:moveTo>
                  <a:pt x="41948" y="81965"/>
                </a:moveTo>
                <a:lnTo>
                  <a:pt x="39293" y="80086"/>
                </a:lnTo>
                <a:lnTo>
                  <a:pt x="38721" y="79900"/>
                </a:lnTo>
                <a:lnTo>
                  <a:pt x="39496" y="81686"/>
                </a:lnTo>
                <a:lnTo>
                  <a:pt x="43002" y="84645"/>
                </a:lnTo>
                <a:lnTo>
                  <a:pt x="44602" y="83743"/>
                </a:lnTo>
                <a:lnTo>
                  <a:pt x="41948" y="81965"/>
                </a:lnTo>
                <a:close/>
              </a:path>
              <a:path w="187261" h="84747">
                <a:moveTo>
                  <a:pt x="41376" y="44068"/>
                </a:moveTo>
                <a:lnTo>
                  <a:pt x="38607" y="40779"/>
                </a:lnTo>
                <a:lnTo>
                  <a:pt x="40017" y="42011"/>
                </a:lnTo>
                <a:lnTo>
                  <a:pt x="45516" y="46748"/>
                </a:lnTo>
                <a:lnTo>
                  <a:pt x="45427" y="64185"/>
                </a:lnTo>
                <a:lnTo>
                  <a:pt x="47752" y="61112"/>
                </a:lnTo>
                <a:lnTo>
                  <a:pt x="50482" y="38061"/>
                </a:lnTo>
                <a:lnTo>
                  <a:pt x="47256" y="37109"/>
                </a:lnTo>
                <a:lnTo>
                  <a:pt x="48768" y="36156"/>
                </a:lnTo>
                <a:lnTo>
                  <a:pt x="51854" y="34747"/>
                </a:lnTo>
                <a:lnTo>
                  <a:pt x="49771" y="22224"/>
                </a:lnTo>
                <a:lnTo>
                  <a:pt x="45364" y="20993"/>
                </a:lnTo>
                <a:lnTo>
                  <a:pt x="42265" y="19608"/>
                </a:lnTo>
                <a:lnTo>
                  <a:pt x="39992" y="22923"/>
                </a:lnTo>
                <a:lnTo>
                  <a:pt x="41948" y="25539"/>
                </a:lnTo>
                <a:lnTo>
                  <a:pt x="39992" y="28155"/>
                </a:lnTo>
                <a:lnTo>
                  <a:pt x="38519" y="29044"/>
                </a:lnTo>
                <a:lnTo>
                  <a:pt x="35382" y="27101"/>
                </a:lnTo>
                <a:lnTo>
                  <a:pt x="39344" y="48894"/>
                </a:lnTo>
                <a:lnTo>
                  <a:pt x="40639" y="47523"/>
                </a:lnTo>
                <a:lnTo>
                  <a:pt x="41376" y="44068"/>
                </a:lnTo>
                <a:close/>
              </a:path>
              <a:path w="187261" h="84747">
                <a:moveTo>
                  <a:pt x="45745" y="66090"/>
                </a:moveTo>
                <a:lnTo>
                  <a:pt x="46875" y="75933"/>
                </a:lnTo>
                <a:lnTo>
                  <a:pt x="49326" y="64007"/>
                </a:lnTo>
                <a:lnTo>
                  <a:pt x="45745" y="66090"/>
                </a:lnTo>
                <a:close/>
              </a:path>
              <a:path w="187261" h="84747">
                <a:moveTo>
                  <a:pt x="78854" y="77088"/>
                </a:moveTo>
                <a:lnTo>
                  <a:pt x="76517" y="78365"/>
                </a:lnTo>
                <a:lnTo>
                  <a:pt x="76238" y="80695"/>
                </a:lnTo>
                <a:lnTo>
                  <a:pt x="78854" y="77088"/>
                </a:lnTo>
                <a:close/>
              </a:path>
              <a:path w="187261" h="84747">
                <a:moveTo>
                  <a:pt x="76545" y="78135"/>
                </a:moveTo>
                <a:lnTo>
                  <a:pt x="75158" y="79108"/>
                </a:lnTo>
                <a:lnTo>
                  <a:pt x="76517" y="78365"/>
                </a:lnTo>
                <a:lnTo>
                  <a:pt x="76545" y="78135"/>
                </a:lnTo>
                <a:close/>
              </a:path>
              <a:path w="187261" h="84747">
                <a:moveTo>
                  <a:pt x="172389" y="55308"/>
                </a:moveTo>
                <a:lnTo>
                  <a:pt x="171589" y="26263"/>
                </a:lnTo>
                <a:lnTo>
                  <a:pt x="171589" y="21716"/>
                </a:lnTo>
                <a:lnTo>
                  <a:pt x="167995" y="17525"/>
                </a:lnTo>
                <a:lnTo>
                  <a:pt x="166687" y="14719"/>
                </a:lnTo>
                <a:lnTo>
                  <a:pt x="163931" y="15239"/>
                </a:lnTo>
                <a:lnTo>
                  <a:pt x="161213" y="15763"/>
                </a:lnTo>
                <a:lnTo>
                  <a:pt x="160502" y="17398"/>
                </a:lnTo>
                <a:lnTo>
                  <a:pt x="160718" y="8559"/>
                </a:lnTo>
                <a:lnTo>
                  <a:pt x="158521" y="11887"/>
                </a:lnTo>
                <a:lnTo>
                  <a:pt x="154774" y="13627"/>
                </a:lnTo>
                <a:lnTo>
                  <a:pt x="155257" y="9791"/>
                </a:lnTo>
                <a:lnTo>
                  <a:pt x="158572" y="7289"/>
                </a:lnTo>
                <a:lnTo>
                  <a:pt x="155473" y="6946"/>
                </a:lnTo>
                <a:lnTo>
                  <a:pt x="152387" y="6591"/>
                </a:lnTo>
                <a:lnTo>
                  <a:pt x="151587" y="7645"/>
                </a:lnTo>
                <a:lnTo>
                  <a:pt x="149212" y="24053"/>
                </a:lnTo>
                <a:lnTo>
                  <a:pt x="152006" y="26238"/>
                </a:lnTo>
                <a:lnTo>
                  <a:pt x="155448" y="44322"/>
                </a:lnTo>
                <a:lnTo>
                  <a:pt x="158178" y="45694"/>
                </a:lnTo>
                <a:lnTo>
                  <a:pt x="158877" y="23850"/>
                </a:lnTo>
                <a:lnTo>
                  <a:pt x="160261" y="19189"/>
                </a:lnTo>
                <a:lnTo>
                  <a:pt x="162902" y="23367"/>
                </a:lnTo>
                <a:lnTo>
                  <a:pt x="162445" y="35775"/>
                </a:lnTo>
                <a:lnTo>
                  <a:pt x="168871" y="33769"/>
                </a:lnTo>
                <a:lnTo>
                  <a:pt x="171157" y="39128"/>
                </a:lnTo>
                <a:lnTo>
                  <a:pt x="167957" y="38671"/>
                </a:lnTo>
                <a:lnTo>
                  <a:pt x="164744" y="38188"/>
                </a:lnTo>
                <a:lnTo>
                  <a:pt x="160134" y="39128"/>
                </a:lnTo>
                <a:lnTo>
                  <a:pt x="162471" y="47980"/>
                </a:lnTo>
                <a:lnTo>
                  <a:pt x="163283" y="47980"/>
                </a:lnTo>
                <a:lnTo>
                  <a:pt x="166052" y="48513"/>
                </a:lnTo>
                <a:lnTo>
                  <a:pt x="165849" y="52755"/>
                </a:lnTo>
                <a:lnTo>
                  <a:pt x="167995" y="49199"/>
                </a:lnTo>
                <a:lnTo>
                  <a:pt x="168338" y="46240"/>
                </a:lnTo>
                <a:lnTo>
                  <a:pt x="168821" y="49364"/>
                </a:lnTo>
                <a:lnTo>
                  <a:pt x="169303" y="52514"/>
                </a:lnTo>
                <a:lnTo>
                  <a:pt x="169125" y="54267"/>
                </a:lnTo>
                <a:lnTo>
                  <a:pt x="172389" y="55308"/>
                </a:lnTo>
                <a:close/>
              </a:path>
              <a:path w="187261" h="84747">
                <a:moveTo>
                  <a:pt x="174675" y="23647"/>
                </a:moveTo>
                <a:lnTo>
                  <a:pt x="173482" y="55638"/>
                </a:lnTo>
                <a:lnTo>
                  <a:pt x="174637" y="55638"/>
                </a:lnTo>
                <a:lnTo>
                  <a:pt x="174675" y="23647"/>
                </a:lnTo>
                <a:close/>
              </a:path>
              <a:path w="187261" h="84747">
                <a:moveTo>
                  <a:pt x="171208" y="61290"/>
                </a:moveTo>
                <a:lnTo>
                  <a:pt x="171056" y="61290"/>
                </a:lnTo>
                <a:lnTo>
                  <a:pt x="171208" y="61290"/>
                </a:lnTo>
                <a:close/>
              </a:path>
              <a:path w="187261" h="84747">
                <a:moveTo>
                  <a:pt x="149085" y="59651"/>
                </a:moveTo>
                <a:lnTo>
                  <a:pt x="146481" y="21920"/>
                </a:lnTo>
                <a:lnTo>
                  <a:pt x="145961" y="62102"/>
                </a:lnTo>
                <a:lnTo>
                  <a:pt x="149085" y="59651"/>
                </a:lnTo>
                <a:close/>
              </a:path>
              <a:path w="187261" h="84747">
                <a:moveTo>
                  <a:pt x="128019" y="45057"/>
                </a:moveTo>
                <a:lnTo>
                  <a:pt x="126885" y="65366"/>
                </a:lnTo>
                <a:lnTo>
                  <a:pt x="128612" y="64706"/>
                </a:lnTo>
                <a:lnTo>
                  <a:pt x="128019" y="45057"/>
                </a:lnTo>
                <a:close/>
              </a:path>
              <a:path w="187261" h="84747">
                <a:moveTo>
                  <a:pt x="135394" y="65925"/>
                </a:moveTo>
                <a:lnTo>
                  <a:pt x="134916" y="65811"/>
                </a:lnTo>
                <a:lnTo>
                  <a:pt x="135230" y="66658"/>
                </a:lnTo>
                <a:lnTo>
                  <a:pt x="135394" y="65925"/>
                </a:lnTo>
                <a:close/>
              </a:path>
              <a:path w="187261" h="84747">
                <a:moveTo>
                  <a:pt x="121030" y="43878"/>
                </a:moveTo>
                <a:lnTo>
                  <a:pt x="124599" y="42760"/>
                </a:lnTo>
                <a:lnTo>
                  <a:pt x="122313" y="5943"/>
                </a:lnTo>
                <a:lnTo>
                  <a:pt x="120370" y="8559"/>
                </a:lnTo>
                <a:lnTo>
                  <a:pt x="119710" y="10312"/>
                </a:lnTo>
                <a:lnTo>
                  <a:pt x="117233" y="7010"/>
                </a:lnTo>
                <a:lnTo>
                  <a:pt x="114134" y="8737"/>
                </a:lnTo>
                <a:lnTo>
                  <a:pt x="114223" y="11353"/>
                </a:lnTo>
                <a:lnTo>
                  <a:pt x="114922" y="56781"/>
                </a:lnTo>
                <a:lnTo>
                  <a:pt x="116839" y="54965"/>
                </a:lnTo>
                <a:lnTo>
                  <a:pt x="121462" y="54597"/>
                </a:lnTo>
                <a:lnTo>
                  <a:pt x="123609" y="55638"/>
                </a:lnTo>
                <a:lnTo>
                  <a:pt x="121043" y="57327"/>
                </a:lnTo>
                <a:lnTo>
                  <a:pt x="122631" y="70230"/>
                </a:lnTo>
                <a:lnTo>
                  <a:pt x="126326" y="66624"/>
                </a:lnTo>
                <a:lnTo>
                  <a:pt x="124726" y="45123"/>
                </a:lnTo>
                <a:lnTo>
                  <a:pt x="124641" y="43543"/>
                </a:lnTo>
                <a:lnTo>
                  <a:pt x="121030" y="43878"/>
                </a:lnTo>
                <a:close/>
              </a:path>
              <a:path w="187261" h="84747">
                <a:moveTo>
                  <a:pt x="131127" y="64287"/>
                </a:moveTo>
                <a:lnTo>
                  <a:pt x="132626" y="59918"/>
                </a:lnTo>
                <a:lnTo>
                  <a:pt x="134124" y="57340"/>
                </a:lnTo>
                <a:lnTo>
                  <a:pt x="130136" y="53746"/>
                </a:lnTo>
                <a:lnTo>
                  <a:pt x="130136" y="62534"/>
                </a:lnTo>
                <a:lnTo>
                  <a:pt x="132613" y="69138"/>
                </a:lnTo>
                <a:lnTo>
                  <a:pt x="131127" y="64287"/>
                </a:lnTo>
                <a:close/>
              </a:path>
              <a:path w="187261" h="84747">
                <a:moveTo>
                  <a:pt x="134543" y="3848"/>
                </a:moveTo>
                <a:lnTo>
                  <a:pt x="130136" y="2628"/>
                </a:lnTo>
                <a:lnTo>
                  <a:pt x="125742" y="1371"/>
                </a:lnTo>
                <a:lnTo>
                  <a:pt x="122643" y="0"/>
                </a:lnTo>
                <a:lnTo>
                  <a:pt x="124841" y="17995"/>
                </a:lnTo>
                <a:lnTo>
                  <a:pt x="125844" y="14693"/>
                </a:lnTo>
                <a:lnTo>
                  <a:pt x="128587" y="11734"/>
                </a:lnTo>
                <a:lnTo>
                  <a:pt x="128019" y="45057"/>
                </a:lnTo>
                <a:lnTo>
                  <a:pt x="132397" y="44970"/>
                </a:lnTo>
                <a:lnTo>
                  <a:pt x="136042" y="58889"/>
                </a:lnTo>
                <a:lnTo>
                  <a:pt x="136359" y="57213"/>
                </a:lnTo>
                <a:lnTo>
                  <a:pt x="136677" y="54241"/>
                </a:lnTo>
                <a:lnTo>
                  <a:pt x="137160" y="57391"/>
                </a:lnTo>
                <a:lnTo>
                  <a:pt x="137312" y="58356"/>
                </a:lnTo>
                <a:lnTo>
                  <a:pt x="141986" y="59880"/>
                </a:lnTo>
                <a:lnTo>
                  <a:pt x="140284" y="30238"/>
                </a:lnTo>
                <a:lnTo>
                  <a:pt x="139204" y="32981"/>
                </a:lnTo>
                <a:lnTo>
                  <a:pt x="136436" y="35305"/>
                </a:lnTo>
                <a:lnTo>
                  <a:pt x="136436" y="30860"/>
                </a:lnTo>
                <a:lnTo>
                  <a:pt x="133654" y="27851"/>
                </a:lnTo>
                <a:lnTo>
                  <a:pt x="136283" y="26923"/>
                </a:lnTo>
                <a:lnTo>
                  <a:pt x="135178" y="7162"/>
                </a:lnTo>
                <a:lnTo>
                  <a:pt x="134543" y="3848"/>
                </a:lnTo>
                <a:close/>
              </a:path>
              <a:path w="187261" h="84747">
                <a:moveTo>
                  <a:pt x="113207" y="59626"/>
                </a:moveTo>
                <a:lnTo>
                  <a:pt x="115798" y="58572"/>
                </a:lnTo>
                <a:lnTo>
                  <a:pt x="114185" y="56260"/>
                </a:lnTo>
                <a:lnTo>
                  <a:pt x="111213" y="57924"/>
                </a:lnTo>
                <a:lnTo>
                  <a:pt x="109753" y="62572"/>
                </a:lnTo>
                <a:lnTo>
                  <a:pt x="113207" y="59626"/>
                </a:lnTo>
                <a:close/>
              </a:path>
              <a:path w="187261" h="84747">
                <a:moveTo>
                  <a:pt x="127609" y="43268"/>
                </a:moveTo>
                <a:lnTo>
                  <a:pt x="128019" y="45057"/>
                </a:lnTo>
                <a:lnTo>
                  <a:pt x="128587" y="11734"/>
                </a:lnTo>
                <a:lnTo>
                  <a:pt x="127000" y="18707"/>
                </a:lnTo>
                <a:lnTo>
                  <a:pt x="124841" y="17995"/>
                </a:lnTo>
                <a:lnTo>
                  <a:pt x="127609" y="43268"/>
                </a:lnTo>
                <a:close/>
              </a:path>
              <a:path w="187261" h="84747">
                <a:moveTo>
                  <a:pt x="151587" y="7645"/>
                </a:moveTo>
                <a:lnTo>
                  <a:pt x="148310" y="6756"/>
                </a:lnTo>
                <a:lnTo>
                  <a:pt x="145211" y="6946"/>
                </a:lnTo>
                <a:lnTo>
                  <a:pt x="145872" y="3568"/>
                </a:lnTo>
                <a:lnTo>
                  <a:pt x="143014" y="4571"/>
                </a:lnTo>
                <a:lnTo>
                  <a:pt x="139255" y="2679"/>
                </a:lnTo>
                <a:lnTo>
                  <a:pt x="139255" y="5486"/>
                </a:lnTo>
                <a:lnTo>
                  <a:pt x="142214" y="6819"/>
                </a:lnTo>
                <a:lnTo>
                  <a:pt x="137998" y="9956"/>
                </a:lnTo>
                <a:lnTo>
                  <a:pt x="139750" y="12750"/>
                </a:lnTo>
                <a:lnTo>
                  <a:pt x="137464" y="9956"/>
                </a:lnTo>
                <a:lnTo>
                  <a:pt x="135178" y="7162"/>
                </a:lnTo>
                <a:lnTo>
                  <a:pt x="136283" y="26923"/>
                </a:lnTo>
                <a:lnTo>
                  <a:pt x="140284" y="30238"/>
                </a:lnTo>
                <a:lnTo>
                  <a:pt x="141986" y="59880"/>
                </a:lnTo>
                <a:lnTo>
                  <a:pt x="141224" y="62585"/>
                </a:lnTo>
                <a:lnTo>
                  <a:pt x="136779" y="66687"/>
                </a:lnTo>
                <a:lnTo>
                  <a:pt x="136702" y="68033"/>
                </a:lnTo>
                <a:lnTo>
                  <a:pt x="135420" y="67170"/>
                </a:lnTo>
                <a:lnTo>
                  <a:pt x="135230" y="66658"/>
                </a:lnTo>
                <a:lnTo>
                  <a:pt x="135089" y="67284"/>
                </a:lnTo>
                <a:lnTo>
                  <a:pt x="135128" y="72936"/>
                </a:lnTo>
                <a:lnTo>
                  <a:pt x="134086" y="72936"/>
                </a:lnTo>
                <a:lnTo>
                  <a:pt x="132793" y="69156"/>
                </a:lnTo>
                <a:lnTo>
                  <a:pt x="134277" y="69303"/>
                </a:lnTo>
                <a:lnTo>
                  <a:pt x="131787" y="65062"/>
                </a:lnTo>
                <a:lnTo>
                  <a:pt x="134916" y="65811"/>
                </a:lnTo>
                <a:lnTo>
                  <a:pt x="133985" y="63296"/>
                </a:lnTo>
                <a:lnTo>
                  <a:pt x="132626" y="59918"/>
                </a:lnTo>
                <a:lnTo>
                  <a:pt x="131127" y="64287"/>
                </a:lnTo>
                <a:lnTo>
                  <a:pt x="132613" y="69138"/>
                </a:lnTo>
                <a:lnTo>
                  <a:pt x="130136" y="62534"/>
                </a:lnTo>
                <a:lnTo>
                  <a:pt x="130136" y="53746"/>
                </a:lnTo>
                <a:lnTo>
                  <a:pt x="131584" y="55041"/>
                </a:lnTo>
                <a:lnTo>
                  <a:pt x="136042" y="58889"/>
                </a:lnTo>
                <a:lnTo>
                  <a:pt x="132397" y="44970"/>
                </a:lnTo>
                <a:lnTo>
                  <a:pt x="132372" y="46926"/>
                </a:lnTo>
                <a:lnTo>
                  <a:pt x="131470" y="47180"/>
                </a:lnTo>
                <a:lnTo>
                  <a:pt x="128346" y="46481"/>
                </a:lnTo>
                <a:lnTo>
                  <a:pt x="128019" y="45057"/>
                </a:lnTo>
                <a:lnTo>
                  <a:pt x="128612" y="64706"/>
                </a:lnTo>
                <a:lnTo>
                  <a:pt x="129387" y="68402"/>
                </a:lnTo>
                <a:lnTo>
                  <a:pt x="126885" y="65366"/>
                </a:lnTo>
                <a:lnTo>
                  <a:pt x="128019" y="45057"/>
                </a:lnTo>
                <a:lnTo>
                  <a:pt x="127609" y="43268"/>
                </a:lnTo>
                <a:lnTo>
                  <a:pt x="124841" y="17995"/>
                </a:lnTo>
                <a:lnTo>
                  <a:pt x="122643" y="0"/>
                </a:lnTo>
                <a:lnTo>
                  <a:pt x="120370" y="3314"/>
                </a:lnTo>
                <a:lnTo>
                  <a:pt x="122313" y="5943"/>
                </a:lnTo>
                <a:lnTo>
                  <a:pt x="124599" y="42760"/>
                </a:lnTo>
                <a:lnTo>
                  <a:pt x="124726" y="45123"/>
                </a:lnTo>
                <a:lnTo>
                  <a:pt x="126326" y="66624"/>
                </a:lnTo>
                <a:lnTo>
                  <a:pt x="129959" y="69862"/>
                </a:lnTo>
                <a:lnTo>
                  <a:pt x="133616" y="72440"/>
                </a:lnTo>
                <a:lnTo>
                  <a:pt x="133172" y="76606"/>
                </a:lnTo>
                <a:lnTo>
                  <a:pt x="132702" y="80911"/>
                </a:lnTo>
                <a:lnTo>
                  <a:pt x="133083" y="79362"/>
                </a:lnTo>
                <a:lnTo>
                  <a:pt x="133007" y="84645"/>
                </a:lnTo>
                <a:lnTo>
                  <a:pt x="140131" y="84670"/>
                </a:lnTo>
                <a:lnTo>
                  <a:pt x="140004" y="81025"/>
                </a:lnTo>
                <a:lnTo>
                  <a:pt x="140004" y="78117"/>
                </a:lnTo>
                <a:lnTo>
                  <a:pt x="139484" y="73786"/>
                </a:lnTo>
                <a:lnTo>
                  <a:pt x="139509" y="71094"/>
                </a:lnTo>
                <a:lnTo>
                  <a:pt x="141617" y="71500"/>
                </a:lnTo>
                <a:lnTo>
                  <a:pt x="140195" y="68173"/>
                </a:lnTo>
                <a:lnTo>
                  <a:pt x="140093" y="67995"/>
                </a:lnTo>
                <a:lnTo>
                  <a:pt x="142659" y="69392"/>
                </a:lnTo>
                <a:lnTo>
                  <a:pt x="141681" y="66674"/>
                </a:lnTo>
                <a:lnTo>
                  <a:pt x="143281" y="65735"/>
                </a:lnTo>
                <a:lnTo>
                  <a:pt x="145961" y="62102"/>
                </a:lnTo>
                <a:lnTo>
                  <a:pt x="146481" y="21920"/>
                </a:lnTo>
                <a:lnTo>
                  <a:pt x="149085" y="59651"/>
                </a:lnTo>
                <a:lnTo>
                  <a:pt x="152361" y="60693"/>
                </a:lnTo>
                <a:lnTo>
                  <a:pt x="155295" y="60693"/>
                </a:lnTo>
                <a:lnTo>
                  <a:pt x="154305" y="57213"/>
                </a:lnTo>
                <a:lnTo>
                  <a:pt x="151930" y="54521"/>
                </a:lnTo>
                <a:lnTo>
                  <a:pt x="154774" y="54241"/>
                </a:lnTo>
                <a:lnTo>
                  <a:pt x="155854" y="57670"/>
                </a:lnTo>
                <a:lnTo>
                  <a:pt x="157962" y="56629"/>
                </a:lnTo>
                <a:lnTo>
                  <a:pt x="156387" y="52920"/>
                </a:lnTo>
                <a:lnTo>
                  <a:pt x="154965" y="50380"/>
                </a:lnTo>
                <a:lnTo>
                  <a:pt x="154780" y="48720"/>
                </a:lnTo>
                <a:lnTo>
                  <a:pt x="155257" y="47624"/>
                </a:lnTo>
                <a:lnTo>
                  <a:pt x="154699" y="47994"/>
                </a:lnTo>
                <a:lnTo>
                  <a:pt x="154635" y="47421"/>
                </a:lnTo>
                <a:lnTo>
                  <a:pt x="152323" y="49568"/>
                </a:lnTo>
                <a:lnTo>
                  <a:pt x="154635" y="47421"/>
                </a:lnTo>
                <a:lnTo>
                  <a:pt x="155117" y="46380"/>
                </a:lnTo>
                <a:lnTo>
                  <a:pt x="152273" y="45999"/>
                </a:lnTo>
                <a:lnTo>
                  <a:pt x="151726" y="45313"/>
                </a:lnTo>
                <a:lnTo>
                  <a:pt x="155448" y="44322"/>
                </a:lnTo>
                <a:lnTo>
                  <a:pt x="152006" y="26238"/>
                </a:lnTo>
                <a:lnTo>
                  <a:pt x="148767" y="28155"/>
                </a:lnTo>
                <a:lnTo>
                  <a:pt x="149212" y="24053"/>
                </a:lnTo>
                <a:lnTo>
                  <a:pt x="151587" y="7645"/>
                </a:lnTo>
                <a:close/>
              </a:path>
              <a:path w="187261" h="84747">
                <a:moveTo>
                  <a:pt x="165722" y="13106"/>
                </a:moveTo>
                <a:lnTo>
                  <a:pt x="164592" y="9436"/>
                </a:lnTo>
                <a:lnTo>
                  <a:pt x="160718" y="8559"/>
                </a:lnTo>
                <a:lnTo>
                  <a:pt x="160502" y="17398"/>
                </a:lnTo>
                <a:lnTo>
                  <a:pt x="161213" y="15763"/>
                </a:lnTo>
                <a:lnTo>
                  <a:pt x="162407" y="13017"/>
                </a:lnTo>
                <a:lnTo>
                  <a:pt x="165722" y="13106"/>
                </a:lnTo>
                <a:close/>
              </a:path>
              <a:path w="187261" h="84747">
                <a:moveTo>
                  <a:pt x="162902" y="23367"/>
                </a:moveTo>
                <a:lnTo>
                  <a:pt x="158877" y="23850"/>
                </a:lnTo>
                <a:lnTo>
                  <a:pt x="158178" y="45694"/>
                </a:lnTo>
                <a:lnTo>
                  <a:pt x="155257" y="47624"/>
                </a:lnTo>
                <a:lnTo>
                  <a:pt x="154780" y="48720"/>
                </a:lnTo>
                <a:lnTo>
                  <a:pt x="155194" y="48577"/>
                </a:lnTo>
                <a:lnTo>
                  <a:pt x="155016" y="49999"/>
                </a:lnTo>
                <a:lnTo>
                  <a:pt x="156387" y="52920"/>
                </a:lnTo>
                <a:lnTo>
                  <a:pt x="157962" y="56629"/>
                </a:lnTo>
                <a:lnTo>
                  <a:pt x="156489" y="59651"/>
                </a:lnTo>
                <a:lnTo>
                  <a:pt x="161455" y="56159"/>
                </a:lnTo>
                <a:lnTo>
                  <a:pt x="159232" y="63030"/>
                </a:lnTo>
                <a:lnTo>
                  <a:pt x="161048" y="61988"/>
                </a:lnTo>
                <a:lnTo>
                  <a:pt x="161175" y="58813"/>
                </a:lnTo>
                <a:lnTo>
                  <a:pt x="164769" y="59156"/>
                </a:lnTo>
                <a:lnTo>
                  <a:pt x="161442" y="59181"/>
                </a:lnTo>
                <a:lnTo>
                  <a:pt x="166319" y="60223"/>
                </a:lnTo>
                <a:lnTo>
                  <a:pt x="171051" y="61255"/>
                </a:lnTo>
                <a:lnTo>
                  <a:pt x="170599" y="57759"/>
                </a:lnTo>
                <a:lnTo>
                  <a:pt x="173304" y="58292"/>
                </a:lnTo>
                <a:lnTo>
                  <a:pt x="173824" y="57256"/>
                </a:lnTo>
                <a:lnTo>
                  <a:pt x="174840" y="58635"/>
                </a:lnTo>
                <a:lnTo>
                  <a:pt x="178435" y="53733"/>
                </a:lnTo>
                <a:lnTo>
                  <a:pt x="174866" y="50825"/>
                </a:lnTo>
                <a:lnTo>
                  <a:pt x="178892" y="51828"/>
                </a:lnTo>
                <a:lnTo>
                  <a:pt x="181089" y="52362"/>
                </a:lnTo>
                <a:lnTo>
                  <a:pt x="176872" y="47599"/>
                </a:lnTo>
                <a:lnTo>
                  <a:pt x="179133" y="47243"/>
                </a:lnTo>
                <a:lnTo>
                  <a:pt x="183553" y="49936"/>
                </a:lnTo>
                <a:lnTo>
                  <a:pt x="183019" y="46240"/>
                </a:lnTo>
                <a:lnTo>
                  <a:pt x="183603" y="42798"/>
                </a:lnTo>
                <a:lnTo>
                  <a:pt x="179641" y="38557"/>
                </a:lnTo>
                <a:lnTo>
                  <a:pt x="179565" y="37426"/>
                </a:lnTo>
                <a:lnTo>
                  <a:pt x="175450" y="35382"/>
                </a:lnTo>
                <a:lnTo>
                  <a:pt x="174675" y="23647"/>
                </a:lnTo>
                <a:lnTo>
                  <a:pt x="174637" y="55638"/>
                </a:lnTo>
                <a:lnTo>
                  <a:pt x="173482" y="55638"/>
                </a:lnTo>
                <a:lnTo>
                  <a:pt x="174675" y="23647"/>
                </a:lnTo>
                <a:lnTo>
                  <a:pt x="171589" y="26263"/>
                </a:lnTo>
                <a:lnTo>
                  <a:pt x="172389" y="55308"/>
                </a:lnTo>
                <a:lnTo>
                  <a:pt x="172771" y="55827"/>
                </a:lnTo>
                <a:lnTo>
                  <a:pt x="168935" y="56845"/>
                </a:lnTo>
                <a:lnTo>
                  <a:pt x="165722" y="55676"/>
                </a:lnTo>
                <a:lnTo>
                  <a:pt x="164414" y="51993"/>
                </a:lnTo>
                <a:lnTo>
                  <a:pt x="162941" y="49339"/>
                </a:lnTo>
                <a:lnTo>
                  <a:pt x="160985" y="52514"/>
                </a:lnTo>
                <a:lnTo>
                  <a:pt x="160832" y="55498"/>
                </a:lnTo>
                <a:lnTo>
                  <a:pt x="160350" y="52857"/>
                </a:lnTo>
                <a:lnTo>
                  <a:pt x="159842" y="50241"/>
                </a:lnTo>
                <a:lnTo>
                  <a:pt x="162471" y="47980"/>
                </a:lnTo>
                <a:lnTo>
                  <a:pt x="160134" y="39128"/>
                </a:lnTo>
                <a:lnTo>
                  <a:pt x="162445" y="35775"/>
                </a:lnTo>
                <a:lnTo>
                  <a:pt x="162902" y="23367"/>
                </a:lnTo>
                <a:close/>
              </a:path>
              <a:path w="187261" h="84747">
                <a:moveTo>
                  <a:pt x="179206" y="34572"/>
                </a:moveTo>
                <a:lnTo>
                  <a:pt x="179082" y="33591"/>
                </a:lnTo>
                <a:lnTo>
                  <a:pt x="178587" y="29768"/>
                </a:lnTo>
                <a:lnTo>
                  <a:pt x="180606" y="30403"/>
                </a:lnTo>
                <a:lnTo>
                  <a:pt x="178981" y="26923"/>
                </a:lnTo>
                <a:lnTo>
                  <a:pt x="177114" y="22250"/>
                </a:lnTo>
                <a:lnTo>
                  <a:pt x="174675" y="23647"/>
                </a:lnTo>
                <a:lnTo>
                  <a:pt x="175450" y="35382"/>
                </a:lnTo>
                <a:lnTo>
                  <a:pt x="179565" y="37426"/>
                </a:lnTo>
                <a:lnTo>
                  <a:pt x="179641" y="38557"/>
                </a:lnTo>
                <a:lnTo>
                  <a:pt x="183908" y="40309"/>
                </a:lnTo>
                <a:lnTo>
                  <a:pt x="185534" y="36804"/>
                </a:lnTo>
                <a:lnTo>
                  <a:pt x="187261" y="32854"/>
                </a:lnTo>
                <a:lnTo>
                  <a:pt x="181343" y="34112"/>
                </a:lnTo>
                <a:lnTo>
                  <a:pt x="179206" y="34572"/>
                </a:lnTo>
                <a:close/>
              </a:path>
              <a:path w="187261" h="84747">
                <a:moveTo>
                  <a:pt x="92621" y="52831"/>
                </a:moveTo>
                <a:lnTo>
                  <a:pt x="81896" y="53727"/>
                </a:lnTo>
                <a:lnTo>
                  <a:pt x="82892" y="67576"/>
                </a:lnTo>
                <a:lnTo>
                  <a:pt x="85674" y="68097"/>
                </a:lnTo>
                <a:lnTo>
                  <a:pt x="88442" y="68973"/>
                </a:lnTo>
                <a:lnTo>
                  <a:pt x="88836" y="71615"/>
                </a:lnTo>
                <a:lnTo>
                  <a:pt x="89725" y="74040"/>
                </a:lnTo>
                <a:lnTo>
                  <a:pt x="89915" y="74993"/>
                </a:lnTo>
                <a:lnTo>
                  <a:pt x="90741" y="78841"/>
                </a:lnTo>
                <a:lnTo>
                  <a:pt x="92417" y="75717"/>
                </a:lnTo>
                <a:lnTo>
                  <a:pt x="94685" y="77174"/>
                </a:lnTo>
                <a:lnTo>
                  <a:pt x="93090" y="51828"/>
                </a:lnTo>
                <a:lnTo>
                  <a:pt x="92621" y="52831"/>
                </a:lnTo>
                <a:close/>
              </a:path>
              <a:path w="187261" h="84747">
                <a:moveTo>
                  <a:pt x="116344" y="60617"/>
                </a:moveTo>
                <a:lnTo>
                  <a:pt x="112598" y="64465"/>
                </a:lnTo>
                <a:lnTo>
                  <a:pt x="108632" y="66339"/>
                </a:lnTo>
                <a:lnTo>
                  <a:pt x="107480" y="64160"/>
                </a:lnTo>
                <a:lnTo>
                  <a:pt x="109753" y="62572"/>
                </a:lnTo>
                <a:lnTo>
                  <a:pt x="111213" y="57924"/>
                </a:lnTo>
                <a:lnTo>
                  <a:pt x="111290" y="55130"/>
                </a:lnTo>
                <a:lnTo>
                  <a:pt x="114185" y="56260"/>
                </a:lnTo>
                <a:lnTo>
                  <a:pt x="115798" y="58572"/>
                </a:lnTo>
                <a:lnTo>
                  <a:pt x="117322" y="62014"/>
                </a:lnTo>
                <a:lnTo>
                  <a:pt x="118148" y="64808"/>
                </a:lnTo>
                <a:lnTo>
                  <a:pt x="117157" y="67957"/>
                </a:lnTo>
                <a:lnTo>
                  <a:pt x="119113" y="65290"/>
                </a:lnTo>
                <a:lnTo>
                  <a:pt x="119430" y="68529"/>
                </a:lnTo>
                <a:lnTo>
                  <a:pt x="122631" y="70230"/>
                </a:lnTo>
                <a:lnTo>
                  <a:pt x="121043" y="57327"/>
                </a:lnTo>
                <a:lnTo>
                  <a:pt x="116700" y="58775"/>
                </a:lnTo>
                <a:lnTo>
                  <a:pt x="116535" y="59677"/>
                </a:lnTo>
                <a:lnTo>
                  <a:pt x="114922" y="56781"/>
                </a:lnTo>
                <a:lnTo>
                  <a:pt x="114223" y="11353"/>
                </a:lnTo>
                <a:lnTo>
                  <a:pt x="111175" y="12052"/>
                </a:lnTo>
                <a:lnTo>
                  <a:pt x="107950" y="10312"/>
                </a:lnTo>
                <a:lnTo>
                  <a:pt x="105181" y="9613"/>
                </a:lnTo>
                <a:lnTo>
                  <a:pt x="101765" y="8204"/>
                </a:lnTo>
                <a:lnTo>
                  <a:pt x="101104" y="12407"/>
                </a:lnTo>
                <a:lnTo>
                  <a:pt x="104838" y="14541"/>
                </a:lnTo>
                <a:lnTo>
                  <a:pt x="105536" y="17081"/>
                </a:lnTo>
                <a:lnTo>
                  <a:pt x="102819" y="19113"/>
                </a:lnTo>
                <a:lnTo>
                  <a:pt x="104597" y="21894"/>
                </a:lnTo>
                <a:lnTo>
                  <a:pt x="102704" y="31191"/>
                </a:lnTo>
                <a:lnTo>
                  <a:pt x="100418" y="33934"/>
                </a:lnTo>
                <a:lnTo>
                  <a:pt x="97777" y="33845"/>
                </a:lnTo>
                <a:lnTo>
                  <a:pt x="94678" y="32448"/>
                </a:lnTo>
                <a:lnTo>
                  <a:pt x="93560" y="31229"/>
                </a:lnTo>
                <a:lnTo>
                  <a:pt x="96380" y="28701"/>
                </a:lnTo>
                <a:lnTo>
                  <a:pt x="99136" y="30264"/>
                </a:lnTo>
                <a:lnTo>
                  <a:pt x="99377" y="12992"/>
                </a:lnTo>
                <a:lnTo>
                  <a:pt x="94970" y="11760"/>
                </a:lnTo>
                <a:lnTo>
                  <a:pt x="90589" y="10540"/>
                </a:lnTo>
                <a:lnTo>
                  <a:pt x="87464" y="9143"/>
                </a:lnTo>
                <a:lnTo>
                  <a:pt x="85216" y="12471"/>
                </a:lnTo>
                <a:lnTo>
                  <a:pt x="87160" y="15087"/>
                </a:lnTo>
                <a:lnTo>
                  <a:pt x="85216" y="17716"/>
                </a:lnTo>
                <a:lnTo>
                  <a:pt x="83743" y="18580"/>
                </a:lnTo>
                <a:lnTo>
                  <a:pt x="80606" y="16675"/>
                </a:lnTo>
                <a:lnTo>
                  <a:pt x="81216" y="53784"/>
                </a:lnTo>
                <a:lnTo>
                  <a:pt x="81896" y="53727"/>
                </a:lnTo>
                <a:lnTo>
                  <a:pt x="82105" y="50584"/>
                </a:lnTo>
                <a:lnTo>
                  <a:pt x="84836" y="50253"/>
                </a:lnTo>
                <a:lnTo>
                  <a:pt x="85432" y="49822"/>
                </a:lnTo>
                <a:lnTo>
                  <a:pt x="88506" y="53009"/>
                </a:lnTo>
                <a:lnTo>
                  <a:pt x="93090" y="51828"/>
                </a:lnTo>
                <a:lnTo>
                  <a:pt x="94685" y="77174"/>
                </a:lnTo>
                <a:lnTo>
                  <a:pt x="95440" y="76149"/>
                </a:lnTo>
                <a:lnTo>
                  <a:pt x="98056" y="72377"/>
                </a:lnTo>
                <a:lnTo>
                  <a:pt x="97726" y="76911"/>
                </a:lnTo>
                <a:lnTo>
                  <a:pt x="97421" y="80048"/>
                </a:lnTo>
                <a:lnTo>
                  <a:pt x="96761" y="83197"/>
                </a:lnTo>
                <a:lnTo>
                  <a:pt x="95605" y="83197"/>
                </a:lnTo>
                <a:lnTo>
                  <a:pt x="94437" y="84645"/>
                </a:lnTo>
                <a:lnTo>
                  <a:pt x="101003" y="84645"/>
                </a:lnTo>
                <a:lnTo>
                  <a:pt x="100736" y="80746"/>
                </a:lnTo>
                <a:lnTo>
                  <a:pt x="100469" y="77787"/>
                </a:lnTo>
                <a:lnTo>
                  <a:pt x="102958" y="75171"/>
                </a:lnTo>
                <a:lnTo>
                  <a:pt x="103454" y="64617"/>
                </a:lnTo>
                <a:lnTo>
                  <a:pt x="106400" y="65989"/>
                </a:lnTo>
                <a:lnTo>
                  <a:pt x="108197" y="66716"/>
                </a:lnTo>
                <a:lnTo>
                  <a:pt x="108407" y="66446"/>
                </a:lnTo>
                <a:lnTo>
                  <a:pt x="109004" y="67043"/>
                </a:lnTo>
                <a:lnTo>
                  <a:pt x="111975" y="65239"/>
                </a:lnTo>
                <a:lnTo>
                  <a:pt x="114388" y="64427"/>
                </a:lnTo>
                <a:lnTo>
                  <a:pt x="117475" y="63753"/>
                </a:lnTo>
                <a:lnTo>
                  <a:pt x="116344" y="60617"/>
                </a:lnTo>
                <a:close/>
              </a:path>
              <a:path w="187261" h="84747">
                <a:moveTo>
                  <a:pt x="111975" y="65239"/>
                </a:moveTo>
                <a:lnTo>
                  <a:pt x="109004" y="67043"/>
                </a:lnTo>
                <a:lnTo>
                  <a:pt x="108407" y="66446"/>
                </a:lnTo>
                <a:lnTo>
                  <a:pt x="108197" y="66716"/>
                </a:lnTo>
                <a:lnTo>
                  <a:pt x="105791" y="69811"/>
                </a:lnTo>
                <a:lnTo>
                  <a:pt x="103568" y="67170"/>
                </a:lnTo>
                <a:lnTo>
                  <a:pt x="103454" y="64617"/>
                </a:lnTo>
                <a:lnTo>
                  <a:pt x="102958" y="75171"/>
                </a:lnTo>
                <a:lnTo>
                  <a:pt x="106248" y="71450"/>
                </a:lnTo>
                <a:lnTo>
                  <a:pt x="108851" y="68529"/>
                </a:lnTo>
                <a:lnTo>
                  <a:pt x="111975" y="65239"/>
                </a:lnTo>
                <a:close/>
              </a:path>
              <a:path w="187261" h="84747">
                <a:moveTo>
                  <a:pt x="102704" y="31191"/>
                </a:moveTo>
                <a:lnTo>
                  <a:pt x="104597" y="21894"/>
                </a:lnTo>
                <a:lnTo>
                  <a:pt x="102285" y="19113"/>
                </a:lnTo>
                <a:lnTo>
                  <a:pt x="100025" y="16319"/>
                </a:lnTo>
                <a:lnTo>
                  <a:pt x="99377" y="12992"/>
                </a:lnTo>
                <a:lnTo>
                  <a:pt x="99136" y="30264"/>
                </a:lnTo>
                <a:lnTo>
                  <a:pt x="102704" y="31191"/>
                </a:lnTo>
                <a:close/>
              </a:path>
              <a:path w="187261" h="84747">
                <a:moveTo>
                  <a:pt x="75260" y="74117"/>
                </a:moveTo>
                <a:lnTo>
                  <a:pt x="74282" y="77266"/>
                </a:lnTo>
                <a:lnTo>
                  <a:pt x="76238" y="74599"/>
                </a:lnTo>
                <a:lnTo>
                  <a:pt x="78486" y="29463"/>
                </a:lnTo>
                <a:lnTo>
                  <a:pt x="75615" y="31153"/>
                </a:lnTo>
                <a:lnTo>
                  <a:pt x="74891" y="28587"/>
                </a:lnTo>
                <a:lnTo>
                  <a:pt x="75260" y="74117"/>
                </a:lnTo>
                <a:close/>
              </a:path>
              <a:path w="187261" h="84747">
                <a:moveTo>
                  <a:pt x="67779" y="70015"/>
                </a:moveTo>
                <a:lnTo>
                  <a:pt x="67055" y="72656"/>
                </a:lnTo>
                <a:lnTo>
                  <a:pt x="70624" y="72656"/>
                </a:lnTo>
                <a:lnTo>
                  <a:pt x="70421" y="25565"/>
                </a:lnTo>
                <a:lnTo>
                  <a:pt x="66560" y="26238"/>
                </a:lnTo>
                <a:lnTo>
                  <a:pt x="66649" y="69303"/>
                </a:lnTo>
                <a:lnTo>
                  <a:pt x="66141" y="69938"/>
                </a:lnTo>
                <a:lnTo>
                  <a:pt x="63207" y="70992"/>
                </a:lnTo>
                <a:lnTo>
                  <a:pt x="60553" y="72897"/>
                </a:lnTo>
                <a:lnTo>
                  <a:pt x="60756" y="78714"/>
                </a:lnTo>
                <a:lnTo>
                  <a:pt x="60566" y="73215"/>
                </a:lnTo>
                <a:lnTo>
                  <a:pt x="62395" y="72212"/>
                </a:lnTo>
                <a:lnTo>
                  <a:pt x="67779" y="70015"/>
                </a:lnTo>
                <a:close/>
              </a:path>
              <a:path w="187261" h="84747">
                <a:moveTo>
                  <a:pt x="56984" y="73266"/>
                </a:moveTo>
                <a:lnTo>
                  <a:pt x="56873" y="70679"/>
                </a:lnTo>
                <a:lnTo>
                  <a:pt x="55571" y="72577"/>
                </a:lnTo>
                <a:lnTo>
                  <a:pt x="56984" y="73266"/>
                </a:lnTo>
                <a:close/>
              </a:path>
              <a:path w="187261" h="84747">
                <a:moveTo>
                  <a:pt x="55841" y="79781"/>
                </a:moveTo>
                <a:lnTo>
                  <a:pt x="55054" y="81610"/>
                </a:lnTo>
                <a:lnTo>
                  <a:pt x="55791" y="84632"/>
                </a:lnTo>
                <a:lnTo>
                  <a:pt x="56159" y="81991"/>
                </a:lnTo>
                <a:lnTo>
                  <a:pt x="57137" y="77088"/>
                </a:lnTo>
                <a:lnTo>
                  <a:pt x="58165" y="75374"/>
                </a:lnTo>
                <a:lnTo>
                  <a:pt x="58927" y="78397"/>
                </a:lnTo>
                <a:lnTo>
                  <a:pt x="59753" y="80987"/>
                </a:lnTo>
                <a:lnTo>
                  <a:pt x="60070" y="70040"/>
                </a:lnTo>
                <a:lnTo>
                  <a:pt x="58077" y="72821"/>
                </a:lnTo>
                <a:lnTo>
                  <a:pt x="57391" y="69151"/>
                </a:lnTo>
                <a:lnTo>
                  <a:pt x="57721" y="73393"/>
                </a:lnTo>
                <a:lnTo>
                  <a:pt x="57226" y="76606"/>
                </a:lnTo>
                <a:lnTo>
                  <a:pt x="55841" y="7978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63" name="object 163"/>
          <p:cNvSpPr/>
          <p:nvPr/>
        </p:nvSpPr>
        <p:spPr>
          <a:xfrm>
            <a:off x="836062" y="715648"/>
            <a:ext cx="245" cy="655"/>
          </a:xfrm>
          <a:custGeom>
            <a:avLst/>
            <a:gdLst/>
            <a:ahLst/>
            <a:cxnLst/>
            <a:rect l="l" t="t" r="r" b="b"/>
            <a:pathLst>
              <a:path w="152" h="406">
                <a:moveTo>
                  <a:pt x="0" y="0"/>
                </a:moveTo>
                <a:lnTo>
                  <a:pt x="152" y="406"/>
                </a:lnTo>
                <a:lnTo>
                  <a:pt x="0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64" name="object 164"/>
          <p:cNvSpPr/>
          <p:nvPr/>
        </p:nvSpPr>
        <p:spPr>
          <a:xfrm>
            <a:off x="716989" y="714807"/>
            <a:ext cx="19158" cy="20039"/>
          </a:xfrm>
          <a:custGeom>
            <a:avLst/>
            <a:gdLst/>
            <a:ahLst/>
            <a:cxnLst/>
            <a:rect l="l" t="t" r="r" b="b"/>
            <a:pathLst>
              <a:path w="11874" h="12420">
                <a:moveTo>
                  <a:pt x="11404" y="3009"/>
                </a:moveTo>
                <a:lnTo>
                  <a:pt x="11874" y="2006"/>
                </a:lnTo>
                <a:lnTo>
                  <a:pt x="7289" y="3187"/>
                </a:lnTo>
                <a:lnTo>
                  <a:pt x="6045" y="1917"/>
                </a:lnTo>
                <a:lnTo>
                  <a:pt x="4216" y="0"/>
                </a:lnTo>
                <a:lnTo>
                  <a:pt x="3619" y="431"/>
                </a:lnTo>
                <a:lnTo>
                  <a:pt x="889" y="761"/>
                </a:lnTo>
                <a:lnTo>
                  <a:pt x="114" y="12420"/>
                </a:lnTo>
                <a:lnTo>
                  <a:pt x="0" y="3962"/>
                </a:lnTo>
                <a:lnTo>
                  <a:pt x="11404" y="3009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65" name="object 165"/>
          <p:cNvSpPr/>
          <p:nvPr/>
        </p:nvSpPr>
        <p:spPr>
          <a:xfrm>
            <a:off x="830753" y="719542"/>
            <a:ext cx="839" cy="1167"/>
          </a:xfrm>
          <a:custGeom>
            <a:avLst/>
            <a:gdLst/>
            <a:ahLst/>
            <a:cxnLst/>
            <a:rect l="l" t="t" r="r" b="b"/>
            <a:pathLst>
              <a:path w="520" h="723">
                <a:moveTo>
                  <a:pt x="0" y="723"/>
                </a:moveTo>
                <a:lnTo>
                  <a:pt x="215" y="571"/>
                </a:lnTo>
                <a:lnTo>
                  <a:pt x="393" y="381"/>
                </a:lnTo>
                <a:lnTo>
                  <a:pt x="520" y="203"/>
                </a:lnTo>
                <a:lnTo>
                  <a:pt x="469" y="0"/>
                </a:lnTo>
                <a:lnTo>
                  <a:pt x="304" y="76"/>
                </a:lnTo>
                <a:lnTo>
                  <a:pt x="127" y="444"/>
                </a:lnTo>
                <a:lnTo>
                  <a:pt x="0" y="723"/>
                </a:lnTo>
                <a:close/>
              </a:path>
            </a:pathLst>
          </a:custGeom>
          <a:ln w="25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66" name="object 166"/>
          <p:cNvSpPr/>
          <p:nvPr/>
        </p:nvSpPr>
        <p:spPr>
          <a:xfrm>
            <a:off x="585951" y="634423"/>
            <a:ext cx="302135" cy="202654"/>
          </a:xfrm>
          <a:custGeom>
            <a:avLst/>
            <a:gdLst/>
            <a:ahLst/>
            <a:cxnLst/>
            <a:rect l="l" t="t" r="r" b="b"/>
            <a:pathLst>
              <a:path w="187261" h="125603">
                <a:moveTo>
                  <a:pt x="154203" y="54013"/>
                </a:moveTo>
                <a:lnTo>
                  <a:pt x="153428" y="54101"/>
                </a:lnTo>
                <a:lnTo>
                  <a:pt x="152628" y="54292"/>
                </a:lnTo>
                <a:lnTo>
                  <a:pt x="151930" y="54521"/>
                </a:lnTo>
                <a:lnTo>
                  <a:pt x="151777" y="54876"/>
                </a:lnTo>
                <a:lnTo>
                  <a:pt x="154305" y="57213"/>
                </a:lnTo>
                <a:lnTo>
                  <a:pt x="154800" y="58953"/>
                </a:lnTo>
                <a:lnTo>
                  <a:pt x="155295" y="60693"/>
                </a:lnTo>
                <a:lnTo>
                  <a:pt x="154635" y="60363"/>
                </a:lnTo>
                <a:lnTo>
                  <a:pt x="153492" y="60528"/>
                </a:lnTo>
                <a:lnTo>
                  <a:pt x="152361" y="60693"/>
                </a:lnTo>
                <a:lnTo>
                  <a:pt x="151384" y="59651"/>
                </a:lnTo>
                <a:lnTo>
                  <a:pt x="149085" y="59651"/>
                </a:lnTo>
                <a:lnTo>
                  <a:pt x="146811" y="59651"/>
                </a:lnTo>
                <a:lnTo>
                  <a:pt x="145961" y="62102"/>
                </a:lnTo>
                <a:lnTo>
                  <a:pt x="144170" y="64579"/>
                </a:lnTo>
                <a:lnTo>
                  <a:pt x="143281" y="65735"/>
                </a:lnTo>
                <a:lnTo>
                  <a:pt x="141998" y="66332"/>
                </a:lnTo>
                <a:lnTo>
                  <a:pt x="141681" y="66674"/>
                </a:lnTo>
                <a:lnTo>
                  <a:pt x="142659" y="69392"/>
                </a:lnTo>
                <a:lnTo>
                  <a:pt x="141554" y="68783"/>
                </a:lnTo>
                <a:lnTo>
                  <a:pt x="140652" y="68300"/>
                </a:lnTo>
                <a:lnTo>
                  <a:pt x="140093" y="67995"/>
                </a:lnTo>
                <a:lnTo>
                  <a:pt x="139814" y="67805"/>
                </a:lnTo>
                <a:lnTo>
                  <a:pt x="140195" y="68173"/>
                </a:lnTo>
                <a:lnTo>
                  <a:pt x="141617" y="71500"/>
                </a:lnTo>
                <a:lnTo>
                  <a:pt x="139509" y="71094"/>
                </a:lnTo>
                <a:lnTo>
                  <a:pt x="139484" y="73786"/>
                </a:lnTo>
                <a:lnTo>
                  <a:pt x="140004" y="78117"/>
                </a:lnTo>
                <a:lnTo>
                  <a:pt x="140004" y="79921"/>
                </a:lnTo>
                <a:lnTo>
                  <a:pt x="140004" y="82194"/>
                </a:lnTo>
                <a:lnTo>
                  <a:pt x="140169" y="87439"/>
                </a:lnTo>
                <a:lnTo>
                  <a:pt x="140665" y="89852"/>
                </a:lnTo>
                <a:lnTo>
                  <a:pt x="141135" y="92252"/>
                </a:lnTo>
                <a:lnTo>
                  <a:pt x="140335" y="95148"/>
                </a:lnTo>
                <a:lnTo>
                  <a:pt x="141668" y="98450"/>
                </a:lnTo>
                <a:lnTo>
                  <a:pt x="143002" y="101739"/>
                </a:lnTo>
                <a:lnTo>
                  <a:pt x="141516" y="100914"/>
                </a:lnTo>
                <a:lnTo>
                  <a:pt x="140093" y="100139"/>
                </a:lnTo>
                <a:lnTo>
                  <a:pt x="139458" y="99796"/>
                </a:lnTo>
                <a:lnTo>
                  <a:pt x="139192" y="99479"/>
                </a:lnTo>
                <a:lnTo>
                  <a:pt x="138938" y="99517"/>
                </a:lnTo>
                <a:lnTo>
                  <a:pt x="138633" y="99555"/>
                </a:lnTo>
                <a:lnTo>
                  <a:pt x="138366" y="100114"/>
                </a:lnTo>
                <a:lnTo>
                  <a:pt x="137566" y="101790"/>
                </a:lnTo>
                <a:lnTo>
                  <a:pt x="136093" y="104749"/>
                </a:lnTo>
                <a:lnTo>
                  <a:pt x="135763" y="102869"/>
                </a:lnTo>
                <a:lnTo>
                  <a:pt x="134620" y="101079"/>
                </a:lnTo>
                <a:lnTo>
                  <a:pt x="133489" y="99275"/>
                </a:lnTo>
                <a:lnTo>
                  <a:pt x="134124" y="99669"/>
                </a:lnTo>
                <a:lnTo>
                  <a:pt x="133172" y="100215"/>
                </a:lnTo>
                <a:lnTo>
                  <a:pt x="132499" y="100558"/>
                </a:lnTo>
                <a:lnTo>
                  <a:pt x="130759" y="101079"/>
                </a:lnTo>
                <a:lnTo>
                  <a:pt x="130048" y="101282"/>
                </a:lnTo>
                <a:lnTo>
                  <a:pt x="129857" y="101549"/>
                </a:lnTo>
                <a:lnTo>
                  <a:pt x="127622" y="102819"/>
                </a:lnTo>
                <a:lnTo>
                  <a:pt x="131368" y="97586"/>
                </a:lnTo>
                <a:lnTo>
                  <a:pt x="132867" y="95503"/>
                </a:lnTo>
                <a:lnTo>
                  <a:pt x="132842" y="93586"/>
                </a:lnTo>
                <a:lnTo>
                  <a:pt x="133007" y="85724"/>
                </a:lnTo>
                <a:lnTo>
                  <a:pt x="133134" y="79146"/>
                </a:lnTo>
                <a:lnTo>
                  <a:pt x="132676" y="81165"/>
                </a:lnTo>
                <a:lnTo>
                  <a:pt x="133172" y="76606"/>
                </a:lnTo>
                <a:lnTo>
                  <a:pt x="133616" y="72440"/>
                </a:lnTo>
                <a:lnTo>
                  <a:pt x="131254" y="71666"/>
                </a:lnTo>
                <a:lnTo>
                  <a:pt x="129959" y="69862"/>
                </a:lnTo>
                <a:lnTo>
                  <a:pt x="128803" y="70535"/>
                </a:lnTo>
                <a:lnTo>
                  <a:pt x="129146" y="70129"/>
                </a:lnTo>
                <a:lnTo>
                  <a:pt x="129197" y="68554"/>
                </a:lnTo>
                <a:lnTo>
                  <a:pt x="128511" y="67424"/>
                </a:lnTo>
                <a:lnTo>
                  <a:pt x="128574" y="68605"/>
                </a:lnTo>
                <a:lnTo>
                  <a:pt x="126326" y="66624"/>
                </a:lnTo>
                <a:lnTo>
                  <a:pt x="125793" y="66179"/>
                </a:lnTo>
                <a:lnTo>
                  <a:pt x="124117" y="67398"/>
                </a:lnTo>
                <a:lnTo>
                  <a:pt x="125133" y="66827"/>
                </a:lnTo>
                <a:lnTo>
                  <a:pt x="123926" y="68452"/>
                </a:lnTo>
                <a:lnTo>
                  <a:pt x="122631" y="70230"/>
                </a:lnTo>
                <a:lnTo>
                  <a:pt x="119430" y="68529"/>
                </a:lnTo>
                <a:lnTo>
                  <a:pt x="119291" y="66903"/>
                </a:lnTo>
                <a:lnTo>
                  <a:pt x="119113" y="65290"/>
                </a:lnTo>
                <a:lnTo>
                  <a:pt x="118783" y="66547"/>
                </a:lnTo>
                <a:lnTo>
                  <a:pt x="117957" y="67259"/>
                </a:lnTo>
                <a:lnTo>
                  <a:pt x="117157" y="67957"/>
                </a:lnTo>
                <a:lnTo>
                  <a:pt x="117805" y="65862"/>
                </a:lnTo>
                <a:lnTo>
                  <a:pt x="118148" y="64808"/>
                </a:lnTo>
                <a:lnTo>
                  <a:pt x="118211" y="64579"/>
                </a:lnTo>
                <a:lnTo>
                  <a:pt x="118135" y="64414"/>
                </a:lnTo>
                <a:lnTo>
                  <a:pt x="117932" y="64312"/>
                </a:lnTo>
                <a:lnTo>
                  <a:pt x="117932" y="64935"/>
                </a:lnTo>
                <a:lnTo>
                  <a:pt x="117805" y="65341"/>
                </a:lnTo>
                <a:lnTo>
                  <a:pt x="116865" y="64160"/>
                </a:lnTo>
                <a:lnTo>
                  <a:pt x="117335" y="64147"/>
                </a:lnTo>
                <a:lnTo>
                  <a:pt x="117716" y="64198"/>
                </a:lnTo>
                <a:lnTo>
                  <a:pt x="117932" y="64312"/>
                </a:lnTo>
                <a:lnTo>
                  <a:pt x="117932" y="63715"/>
                </a:lnTo>
                <a:lnTo>
                  <a:pt x="117792" y="62890"/>
                </a:lnTo>
                <a:lnTo>
                  <a:pt x="117322" y="62014"/>
                </a:lnTo>
                <a:lnTo>
                  <a:pt x="116344" y="60261"/>
                </a:lnTo>
                <a:lnTo>
                  <a:pt x="116522" y="61315"/>
                </a:lnTo>
                <a:lnTo>
                  <a:pt x="116522" y="60070"/>
                </a:lnTo>
                <a:lnTo>
                  <a:pt x="115798" y="58572"/>
                </a:lnTo>
                <a:lnTo>
                  <a:pt x="115163" y="57302"/>
                </a:lnTo>
                <a:lnTo>
                  <a:pt x="114922" y="56781"/>
                </a:lnTo>
                <a:lnTo>
                  <a:pt x="114185" y="58140"/>
                </a:lnTo>
                <a:lnTo>
                  <a:pt x="113207" y="59626"/>
                </a:lnTo>
                <a:lnTo>
                  <a:pt x="112115" y="60070"/>
                </a:lnTo>
                <a:lnTo>
                  <a:pt x="111353" y="60401"/>
                </a:lnTo>
                <a:lnTo>
                  <a:pt x="110985" y="61887"/>
                </a:lnTo>
                <a:lnTo>
                  <a:pt x="109753" y="62572"/>
                </a:lnTo>
                <a:lnTo>
                  <a:pt x="109093" y="63042"/>
                </a:lnTo>
                <a:lnTo>
                  <a:pt x="108572" y="63398"/>
                </a:lnTo>
                <a:lnTo>
                  <a:pt x="108318" y="63842"/>
                </a:lnTo>
                <a:lnTo>
                  <a:pt x="107480" y="64160"/>
                </a:lnTo>
                <a:lnTo>
                  <a:pt x="109004" y="67043"/>
                </a:lnTo>
                <a:lnTo>
                  <a:pt x="106400" y="65989"/>
                </a:lnTo>
                <a:lnTo>
                  <a:pt x="105244" y="65481"/>
                </a:lnTo>
                <a:lnTo>
                  <a:pt x="104749" y="65239"/>
                </a:lnTo>
                <a:lnTo>
                  <a:pt x="104355" y="64858"/>
                </a:lnTo>
                <a:lnTo>
                  <a:pt x="104051" y="64617"/>
                </a:lnTo>
                <a:lnTo>
                  <a:pt x="103454" y="64617"/>
                </a:lnTo>
                <a:lnTo>
                  <a:pt x="103568" y="67170"/>
                </a:lnTo>
                <a:lnTo>
                  <a:pt x="104152" y="67894"/>
                </a:lnTo>
                <a:lnTo>
                  <a:pt x="105206" y="68605"/>
                </a:lnTo>
                <a:lnTo>
                  <a:pt x="105791" y="69811"/>
                </a:lnTo>
                <a:lnTo>
                  <a:pt x="107048" y="68300"/>
                </a:lnTo>
                <a:lnTo>
                  <a:pt x="108407" y="66446"/>
                </a:lnTo>
                <a:lnTo>
                  <a:pt x="109181" y="66039"/>
                </a:lnTo>
                <a:lnTo>
                  <a:pt x="110159" y="65493"/>
                </a:lnTo>
                <a:lnTo>
                  <a:pt x="112598" y="64465"/>
                </a:lnTo>
                <a:lnTo>
                  <a:pt x="113576" y="63220"/>
                </a:lnTo>
                <a:lnTo>
                  <a:pt x="114566" y="62014"/>
                </a:lnTo>
                <a:lnTo>
                  <a:pt x="116344" y="60617"/>
                </a:lnTo>
                <a:lnTo>
                  <a:pt x="117475" y="63753"/>
                </a:lnTo>
                <a:lnTo>
                  <a:pt x="116827" y="64160"/>
                </a:lnTo>
                <a:lnTo>
                  <a:pt x="115811" y="64160"/>
                </a:lnTo>
                <a:lnTo>
                  <a:pt x="114388" y="64427"/>
                </a:lnTo>
                <a:lnTo>
                  <a:pt x="113258" y="64808"/>
                </a:lnTo>
                <a:lnTo>
                  <a:pt x="111975" y="65239"/>
                </a:lnTo>
                <a:lnTo>
                  <a:pt x="108851" y="68529"/>
                </a:lnTo>
                <a:lnTo>
                  <a:pt x="106248" y="71450"/>
                </a:lnTo>
                <a:lnTo>
                  <a:pt x="106235" y="71831"/>
                </a:lnTo>
                <a:lnTo>
                  <a:pt x="106045" y="71958"/>
                </a:lnTo>
                <a:lnTo>
                  <a:pt x="105752" y="71996"/>
                </a:lnTo>
                <a:lnTo>
                  <a:pt x="104254" y="73710"/>
                </a:lnTo>
                <a:lnTo>
                  <a:pt x="102958" y="75171"/>
                </a:lnTo>
                <a:lnTo>
                  <a:pt x="102285" y="75869"/>
                </a:lnTo>
                <a:lnTo>
                  <a:pt x="100469" y="77787"/>
                </a:lnTo>
                <a:lnTo>
                  <a:pt x="101485" y="77787"/>
                </a:lnTo>
                <a:lnTo>
                  <a:pt x="101003" y="79730"/>
                </a:lnTo>
                <a:lnTo>
                  <a:pt x="100507" y="81635"/>
                </a:lnTo>
                <a:lnTo>
                  <a:pt x="101320" y="86842"/>
                </a:lnTo>
                <a:lnTo>
                  <a:pt x="101320" y="89103"/>
                </a:lnTo>
                <a:lnTo>
                  <a:pt x="101320" y="91401"/>
                </a:lnTo>
                <a:lnTo>
                  <a:pt x="101485" y="97726"/>
                </a:lnTo>
                <a:lnTo>
                  <a:pt x="101980" y="100139"/>
                </a:lnTo>
                <a:lnTo>
                  <a:pt x="102476" y="102539"/>
                </a:lnTo>
                <a:lnTo>
                  <a:pt x="101650" y="105409"/>
                </a:lnTo>
                <a:lnTo>
                  <a:pt x="102984" y="108724"/>
                </a:lnTo>
                <a:lnTo>
                  <a:pt x="104305" y="112026"/>
                </a:lnTo>
                <a:lnTo>
                  <a:pt x="102819" y="111175"/>
                </a:lnTo>
                <a:lnTo>
                  <a:pt x="101409" y="110413"/>
                </a:lnTo>
                <a:lnTo>
                  <a:pt x="100799" y="110058"/>
                </a:lnTo>
                <a:lnTo>
                  <a:pt x="100507" y="109778"/>
                </a:lnTo>
                <a:lnTo>
                  <a:pt x="100266" y="109804"/>
                </a:lnTo>
                <a:lnTo>
                  <a:pt x="99948" y="109829"/>
                </a:lnTo>
                <a:lnTo>
                  <a:pt x="99695" y="110375"/>
                </a:lnTo>
                <a:lnTo>
                  <a:pt x="98869" y="112077"/>
                </a:lnTo>
                <a:lnTo>
                  <a:pt x="97421" y="115023"/>
                </a:lnTo>
                <a:lnTo>
                  <a:pt x="97091" y="113169"/>
                </a:lnTo>
                <a:lnTo>
                  <a:pt x="95961" y="111366"/>
                </a:lnTo>
                <a:lnTo>
                  <a:pt x="94805" y="109562"/>
                </a:lnTo>
                <a:lnTo>
                  <a:pt x="95453" y="109956"/>
                </a:lnTo>
                <a:lnTo>
                  <a:pt x="94488" y="110489"/>
                </a:lnTo>
                <a:lnTo>
                  <a:pt x="93827" y="110858"/>
                </a:lnTo>
                <a:lnTo>
                  <a:pt x="92075" y="111366"/>
                </a:lnTo>
                <a:lnTo>
                  <a:pt x="91363" y="111556"/>
                </a:lnTo>
                <a:lnTo>
                  <a:pt x="91198" y="111823"/>
                </a:lnTo>
                <a:lnTo>
                  <a:pt x="88963" y="113106"/>
                </a:lnTo>
                <a:lnTo>
                  <a:pt x="92697" y="107873"/>
                </a:lnTo>
                <a:lnTo>
                  <a:pt x="94183" y="105778"/>
                </a:lnTo>
                <a:lnTo>
                  <a:pt x="94145" y="102806"/>
                </a:lnTo>
                <a:lnTo>
                  <a:pt x="94297" y="94945"/>
                </a:lnTo>
                <a:lnTo>
                  <a:pt x="94462" y="88353"/>
                </a:lnTo>
                <a:lnTo>
                  <a:pt x="94005" y="91465"/>
                </a:lnTo>
                <a:lnTo>
                  <a:pt x="94488" y="86867"/>
                </a:lnTo>
                <a:lnTo>
                  <a:pt x="94805" y="83743"/>
                </a:lnTo>
                <a:lnTo>
                  <a:pt x="93560" y="82537"/>
                </a:lnTo>
                <a:lnTo>
                  <a:pt x="92379" y="81356"/>
                </a:lnTo>
                <a:lnTo>
                  <a:pt x="92824" y="83172"/>
                </a:lnTo>
                <a:lnTo>
                  <a:pt x="88112" y="82130"/>
                </a:lnTo>
                <a:lnTo>
                  <a:pt x="83235" y="81076"/>
                </a:lnTo>
                <a:lnTo>
                  <a:pt x="85674" y="80898"/>
                </a:lnTo>
                <a:lnTo>
                  <a:pt x="83883" y="80733"/>
                </a:lnTo>
                <a:lnTo>
                  <a:pt x="82092" y="80556"/>
                </a:lnTo>
                <a:lnTo>
                  <a:pt x="83070" y="80378"/>
                </a:lnTo>
                <a:lnTo>
                  <a:pt x="81267" y="81432"/>
                </a:lnTo>
                <a:lnTo>
                  <a:pt x="79476" y="82473"/>
                </a:lnTo>
                <a:lnTo>
                  <a:pt x="81102" y="81076"/>
                </a:lnTo>
                <a:lnTo>
                  <a:pt x="80137" y="77012"/>
                </a:lnTo>
                <a:lnTo>
                  <a:pt x="79146" y="72936"/>
                </a:lnTo>
                <a:lnTo>
                  <a:pt x="80137" y="75615"/>
                </a:lnTo>
                <a:lnTo>
                  <a:pt x="77647" y="77355"/>
                </a:lnTo>
                <a:lnTo>
                  <a:pt x="75158" y="79108"/>
                </a:lnTo>
                <a:lnTo>
                  <a:pt x="78854" y="77088"/>
                </a:lnTo>
                <a:lnTo>
                  <a:pt x="77546" y="78892"/>
                </a:lnTo>
                <a:lnTo>
                  <a:pt x="76238" y="80695"/>
                </a:lnTo>
                <a:lnTo>
                  <a:pt x="76580" y="77838"/>
                </a:lnTo>
                <a:lnTo>
                  <a:pt x="76415" y="76238"/>
                </a:lnTo>
                <a:lnTo>
                  <a:pt x="76238" y="74599"/>
                </a:lnTo>
                <a:lnTo>
                  <a:pt x="75907" y="75895"/>
                </a:lnTo>
                <a:lnTo>
                  <a:pt x="75107" y="76568"/>
                </a:lnTo>
                <a:lnTo>
                  <a:pt x="74282" y="77266"/>
                </a:lnTo>
                <a:lnTo>
                  <a:pt x="74955" y="75171"/>
                </a:lnTo>
                <a:lnTo>
                  <a:pt x="75260" y="74117"/>
                </a:lnTo>
                <a:lnTo>
                  <a:pt x="75349" y="73901"/>
                </a:lnTo>
                <a:lnTo>
                  <a:pt x="75260" y="73736"/>
                </a:lnTo>
                <a:lnTo>
                  <a:pt x="75069" y="73634"/>
                </a:lnTo>
                <a:lnTo>
                  <a:pt x="75069" y="74269"/>
                </a:lnTo>
                <a:lnTo>
                  <a:pt x="74955" y="74650"/>
                </a:lnTo>
                <a:lnTo>
                  <a:pt x="74002" y="73469"/>
                </a:lnTo>
                <a:lnTo>
                  <a:pt x="74485" y="73456"/>
                </a:lnTo>
                <a:lnTo>
                  <a:pt x="74841" y="73507"/>
                </a:lnTo>
                <a:lnTo>
                  <a:pt x="75069" y="73634"/>
                </a:lnTo>
                <a:lnTo>
                  <a:pt x="75069" y="73215"/>
                </a:lnTo>
                <a:lnTo>
                  <a:pt x="75006" y="72682"/>
                </a:lnTo>
                <a:lnTo>
                  <a:pt x="74803" y="72123"/>
                </a:lnTo>
                <a:lnTo>
                  <a:pt x="74320" y="72275"/>
                </a:lnTo>
                <a:lnTo>
                  <a:pt x="74612" y="73088"/>
                </a:lnTo>
                <a:lnTo>
                  <a:pt x="73964" y="73469"/>
                </a:lnTo>
                <a:lnTo>
                  <a:pt x="72948" y="73469"/>
                </a:lnTo>
                <a:lnTo>
                  <a:pt x="71513" y="73761"/>
                </a:lnTo>
                <a:lnTo>
                  <a:pt x="70383" y="74117"/>
                </a:lnTo>
                <a:lnTo>
                  <a:pt x="68262" y="74841"/>
                </a:lnTo>
                <a:lnTo>
                  <a:pt x="61493" y="83565"/>
                </a:lnTo>
                <a:lnTo>
                  <a:pt x="59664" y="85483"/>
                </a:lnTo>
                <a:lnTo>
                  <a:pt x="57835" y="87414"/>
                </a:lnTo>
                <a:lnTo>
                  <a:pt x="58597" y="87096"/>
                </a:lnTo>
                <a:lnTo>
                  <a:pt x="58127" y="89039"/>
                </a:lnTo>
                <a:lnTo>
                  <a:pt x="57632" y="90970"/>
                </a:lnTo>
                <a:lnTo>
                  <a:pt x="59067" y="94856"/>
                </a:lnTo>
                <a:lnTo>
                  <a:pt x="59067" y="97116"/>
                </a:lnTo>
                <a:lnTo>
                  <a:pt x="59067" y="99390"/>
                </a:lnTo>
                <a:lnTo>
                  <a:pt x="58597" y="108318"/>
                </a:lnTo>
                <a:lnTo>
                  <a:pt x="59105" y="110718"/>
                </a:lnTo>
                <a:lnTo>
                  <a:pt x="59601" y="113131"/>
                </a:lnTo>
                <a:lnTo>
                  <a:pt x="60350" y="115315"/>
                </a:lnTo>
                <a:lnTo>
                  <a:pt x="61683" y="118618"/>
                </a:lnTo>
                <a:lnTo>
                  <a:pt x="63017" y="121919"/>
                </a:lnTo>
                <a:lnTo>
                  <a:pt x="62420" y="121780"/>
                </a:lnTo>
                <a:lnTo>
                  <a:pt x="60998" y="120967"/>
                </a:lnTo>
                <a:lnTo>
                  <a:pt x="60375" y="120662"/>
                </a:lnTo>
                <a:lnTo>
                  <a:pt x="60109" y="120357"/>
                </a:lnTo>
                <a:lnTo>
                  <a:pt x="59842" y="120383"/>
                </a:lnTo>
                <a:lnTo>
                  <a:pt x="59537" y="120408"/>
                </a:lnTo>
                <a:lnTo>
                  <a:pt x="59296" y="120967"/>
                </a:lnTo>
                <a:lnTo>
                  <a:pt x="58470" y="122631"/>
                </a:lnTo>
                <a:lnTo>
                  <a:pt x="56997" y="125602"/>
                </a:lnTo>
                <a:lnTo>
                  <a:pt x="56692" y="123748"/>
                </a:lnTo>
                <a:lnTo>
                  <a:pt x="55537" y="121945"/>
                </a:lnTo>
                <a:lnTo>
                  <a:pt x="54394" y="120154"/>
                </a:lnTo>
                <a:lnTo>
                  <a:pt x="55054" y="120548"/>
                </a:lnTo>
                <a:lnTo>
                  <a:pt x="54063" y="121081"/>
                </a:lnTo>
                <a:lnTo>
                  <a:pt x="53479" y="121399"/>
                </a:lnTo>
                <a:lnTo>
                  <a:pt x="52489" y="121653"/>
                </a:lnTo>
                <a:lnTo>
                  <a:pt x="52057" y="121716"/>
                </a:lnTo>
                <a:lnTo>
                  <a:pt x="51371" y="122224"/>
                </a:lnTo>
                <a:lnTo>
                  <a:pt x="48755" y="123393"/>
                </a:lnTo>
                <a:lnTo>
                  <a:pt x="52285" y="118465"/>
                </a:lnTo>
                <a:lnTo>
                  <a:pt x="53771" y="116357"/>
                </a:lnTo>
                <a:lnTo>
                  <a:pt x="52463" y="115773"/>
                </a:lnTo>
                <a:lnTo>
                  <a:pt x="52616" y="107899"/>
                </a:lnTo>
                <a:lnTo>
                  <a:pt x="52755" y="101320"/>
                </a:lnTo>
                <a:lnTo>
                  <a:pt x="52285" y="98577"/>
                </a:lnTo>
                <a:lnTo>
                  <a:pt x="52781" y="93992"/>
                </a:lnTo>
                <a:lnTo>
                  <a:pt x="53263" y="89407"/>
                </a:lnTo>
                <a:lnTo>
                  <a:pt x="49187" y="91122"/>
                </a:lnTo>
                <a:lnTo>
                  <a:pt x="48031" y="88861"/>
                </a:lnTo>
                <a:lnTo>
                  <a:pt x="46875" y="86588"/>
                </a:lnTo>
                <a:lnTo>
                  <a:pt x="47383" y="88506"/>
                </a:lnTo>
                <a:lnTo>
                  <a:pt x="44767" y="86245"/>
                </a:lnTo>
                <a:lnTo>
                  <a:pt x="42176" y="83946"/>
                </a:lnTo>
                <a:lnTo>
                  <a:pt x="42341" y="83946"/>
                </a:lnTo>
                <a:lnTo>
                  <a:pt x="40868" y="82397"/>
                </a:lnTo>
                <a:lnTo>
                  <a:pt x="40728" y="82232"/>
                </a:lnTo>
                <a:lnTo>
                  <a:pt x="39496" y="81686"/>
                </a:lnTo>
                <a:lnTo>
                  <a:pt x="36537" y="74866"/>
                </a:lnTo>
                <a:lnTo>
                  <a:pt x="35941" y="74650"/>
                </a:lnTo>
                <a:lnTo>
                  <a:pt x="33159" y="73786"/>
                </a:lnTo>
                <a:lnTo>
                  <a:pt x="34798" y="72555"/>
                </a:lnTo>
                <a:lnTo>
                  <a:pt x="33489" y="72732"/>
                </a:lnTo>
                <a:lnTo>
                  <a:pt x="32181" y="72897"/>
                </a:lnTo>
                <a:lnTo>
                  <a:pt x="32181" y="73088"/>
                </a:lnTo>
                <a:lnTo>
                  <a:pt x="33159" y="76403"/>
                </a:lnTo>
                <a:lnTo>
                  <a:pt x="34150" y="79730"/>
                </a:lnTo>
                <a:lnTo>
                  <a:pt x="28143" y="78651"/>
                </a:lnTo>
                <a:lnTo>
                  <a:pt x="27177" y="79349"/>
                </a:lnTo>
                <a:lnTo>
                  <a:pt x="26200" y="80035"/>
                </a:lnTo>
                <a:lnTo>
                  <a:pt x="27736" y="84213"/>
                </a:lnTo>
                <a:lnTo>
                  <a:pt x="22999" y="84213"/>
                </a:lnTo>
                <a:lnTo>
                  <a:pt x="18287" y="84213"/>
                </a:lnTo>
                <a:lnTo>
                  <a:pt x="21399" y="82143"/>
                </a:lnTo>
                <a:lnTo>
                  <a:pt x="18643" y="81813"/>
                </a:lnTo>
                <a:lnTo>
                  <a:pt x="15862" y="81445"/>
                </a:lnTo>
                <a:lnTo>
                  <a:pt x="20231" y="78447"/>
                </a:lnTo>
                <a:lnTo>
                  <a:pt x="15646" y="82422"/>
                </a:lnTo>
                <a:lnTo>
                  <a:pt x="12979" y="84747"/>
                </a:lnTo>
                <a:lnTo>
                  <a:pt x="10769" y="83096"/>
                </a:lnTo>
                <a:lnTo>
                  <a:pt x="10248" y="81711"/>
                </a:lnTo>
                <a:lnTo>
                  <a:pt x="9728" y="80352"/>
                </a:lnTo>
                <a:lnTo>
                  <a:pt x="8953" y="79108"/>
                </a:lnTo>
                <a:lnTo>
                  <a:pt x="13233" y="77381"/>
                </a:lnTo>
                <a:lnTo>
                  <a:pt x="17538" y="75691"/>
                </a:lnTo>
                <a:lnTo>
                  <a:pt x="11950" y="75336"/>
                </a:lnTo>
                <a:lnTo>
                  <a:pt x="13449" y="73761"/>
                </a:lnTo>
                <a:lnTo>
                  <a:pt x="14960" y="72186"/>
                </a:lnTo>
                <a:lnTo>
                  <a:pt x="20269" y="70713"/>
                </a:lnTo>
                <a:lnTo>
                  <a:pt x="17792" y="68783"/>
                </a:lnTo>
                <a:lnTo>
                  <a:pt x="17297" y="68630"/>
                </a:lnTo>
                <a:lnTo>
                  <a:pt x="17081" y="68554"/>
                </a:lnTo>
                <a:lnTo>
                  <a:pt x="15963" y="68503"/>
                </a:lnTo>
                <a:lnTo>
                  <a:pt x="14795" y="68452"/>
                </a:lnTo>
                <a:lnTo>
                  <a:pt x="14249" y="68783"/>
                </a:lnTo>
                <a:lnTo>
                  <a:pt x="13652" y="69138"/>
                </a:lnTo>
                <a:lnTo>
                  <a:pt x="13195" y="69507"/>
                </a:lnTo>
                <a:lnTo>
                  <a:pt x="11557" y="70726"/>
                </a:lnTo>
                <a:lnTo>
                  <a:pt x="9118" y="74523"/>
                </a:lnTo>
                <a:lnTo>
                  <a:pt x="8572" y="72897"/>
                </a:lnTo>
                <a:lnTo>
                  <a:pt x="7289" y="69024"/>
                </a:lnTo>
                <a:lnTo>
                  <a:pt x="8953" y="69341"/>
                </a:lnTo>
                <a:lnTo>
                  <a:pt x="8318" y="66738"/>
                </a:lnTo>
                <a:lnTo>
                  <a:pt x="7658" y="64109"/>
                </a:lnTo>
                <a:lnTo>
                  <a:pt x="4152" y="64554"/>
                </a:lnTo>
                <a:lnTo>
                  <a:pt x="6121" y="62801"/>
                </a:lnTo>
                <a:lnTo>
                  <a:pt x="8077" y="61036"/>
                </a:lnTo>
                <a:lnTo>
                  <a:pt x="9651" y="54101"/>
                </a:lnTo>
                <a:lnTo>
                  <a:pt x="6603" y="57759"/>
                </a:lnTo>
                <a:lnTo>
                  <a:pt x="3517" y="61379"/>
                </a:lnTo>
                <a:lnTo>
                  <a:pt x="3035" y="57835"/>
                </a:lnTo>
                <a:lnTo>
                  <a:pt x="1523" y="56108"/>
                </a:lnTo>
                <a:lnTo>
                  <a:pt x="0" y="54381"/>
                </a:lnTo>
                <a:lnTo>
                  <a:pt x="1257" y="53276"/>
                </a:lnTo>
                <a:lnTo>
                  <a:pt x="3352" y="53784"/>
                </a:lnTo>
                <a:lnTo>
                  <a:pt x="5422" y="54317"/>
                </a:lnTo>
                <a:lnTo>
                  <a:pt x="3835" y="50444"/>
                </a:lnTo>
                <a:lnTo>
                  <a:pt x="4648" y="49936"/>
                </a:lnTo>
                <a:lnTo>
                  <a:pt x="5448" y="49428"/>
                </a:lnTo>
                <a:lnTo>
                  <a:pt x="8521" y="51650"/>
                </a:lnTo>
                <a:lnTo>
                  <a:pt x="9994" y="50596"/>
                </a:lnTo>
                <a:lnTo>
                  <a:pt x="11468" y="49568"/>
                </a:lnTo>
                <a:lnTo>
                  <a:pt x="11887" y="52679"/>
                </a:lnTo>
                <a:lnTo>
                  <a:pt x="13855" y="52158"/>
                </a:lnTo>
                <a:lnTo>
                  <a:pt x="15798" y="51625"/>
                </a:lnTo>
                <a:lnTo>
                  <a:pt x="16992" y="52831"/>
                </a:lnTo>
                <a:lnTo>
                  <a:pt x="19265" y="55473"/>
                </a:lnTo>
                <a:lnTo>
                  <a:pt x="19926" y="56248"/>
                </a:lnTo>
                <a:lnTo>
                  <a:pt x="20193" y="56527"/>
                </a:lnTo>
                <a:lnTo>
                  <a:pt x="20586" y="56400"/>
                </a:lnTo>
                <a:lnTo>
                  <a:pt x="19964" y="54267"/>
                </a:lnTo>
                <a:lnTo>
                  <a:pt x="22034" y="51803"/>
                </a:lnTo>
                <a:lnTo>
                  <a:pt x="24980" y="48298"/>
                </a:lnTo>
                <a:lnTo>
                  <a:pt x="21221" y="52311"/>
                </a:lnTo>
                <a:lnTo>
                  <a:pt x="18770" y="49860"/>
                </a:lnTo>
                <a:lnTo>
                  <a:pt x="16332" y="47421"/>
                </a:lnTo>
                <a:lnTo>
                  <a:pt x="16001" y="48298"/>
                </a:lnTo>
                <a:lnTo>
                  <a:pt x="14998" y="49009"/>
                </a:lnTo>
                <a:lnTo>
                  <a:pt x="13957" y="49682"/>
                </a:lnTo>
                <a:lnTo>
                  <a:pt x="11887" y="46037"/>
                </a:lnTo>
                <a:lnTo>
                  <a:pt x="9931" y="45859"/>
                </a:lnTo>
                <a:lnTo>
                  <a:pt x="7975" y="45694"/>
                </a:lnTo>
                <a:lnTo>
                  <a:pt x="5892" y="44107"/>
                </a:lnTo>
                <a:lnTo>
                  <a:pt x="5892" y="40779"/>
                </a:lnTo>
                <a:lnTo>
                  <a:pt x="5892" y="37464"/>
                </a:lnTo>
                <a:lnTo>
                  <a:pt x="10541" y="40639"/>
                </a:lnTo>
                <a:lnTo>
                  <a:pt x="13461" y="41147"/>
                </a:lnTo>
                <a:lnTo>
                  <a:pt x="16395" y="41694"/>
                </a:lnTo>
                <a:lnTo>
                  <a:pt x="15570" y="40639"/>
                </a:lnTo>
                <a:lnTo>
                  <a:pt x="15900" y="42583"/>
                </a:lnTo>
                <a:lnTo>
                  <a:pt x="16217" y="44488"/>
                </a:lnTo>
                <a:lnTo>
                  <a:pt x="16827" y="45338"/>
                </a:lnTo>
                <a:lnTo>
                  <a:pt x="17792" y="43929"/>
                </a:lnTo>
                <a:lnTo>
                  <a:pt x="18770" y="42532"/>
                </a:lnTo>
                <a:lnTo>
                  <a:pt x="21056" y="41490"/>
                </a:lnTo>
                <a:lnTo>
                  <a:pt x="18948" y="40081"/>
                </a:lnTo>
                <a:lnTo>
                  <a:pt x="16827" y="38696"/>
                </a:lnTo>
                <a:lnTo>
                  <a:pt x="15684" y="40081"/>
                </a:lnTo>
                <a:lnTo>
                  <a:pt x="15836" y="38519"/>
                </a:lnTo>
                <a:lnTo>
                  <a:pt x="16001" y="36931"/>
                </a:lnTo>
                <a:lnTo>
                  <a:pt x="16649" y="38341"/>
                </a:lnTo>
                <a:lnTo>
                  <a:pt x="18465" y="38163"/>
                </a:lnTo>
                <a:lnTo>
                  <a:pt x="20231" y="37972"/>
                </a:lnTo>
                <a:lnTo>
                  <a:pt x="22148" y="36347"/>
                </a:lnTo>
                <a:lnTo>
                  <a:pt x="25095" y="39852"/>
                </a:lnTo>
                <a:lnTo>
                  <a:pt x="26441" y="41465"/>
                </a:lnTo>
                <a:lnTo>
                  <a:pt x="25158" y="43751"/>
                </a:lnTo>
                <a:lnTo>
                  <a:pt x="25222" y="43954"/>
                </a:lnTo>
                <a:lnTo>
                  <a:pt x="25336" y="43789"/>
                </a:lnTo>
                <a:lnTo>
                  <a:pt x="25615" y="43751"/>
                </a:lnTo>
                <a:lnTo>
                  <a:pt x="26746" y="43573"/>
                </a:lnTo>
                <a:lnTo>
                  <a:pt x="26428" y="42024"/>
                </a:lnTo>
                <a:lnTo>
                  <a:pt x="27901" y="41668"/>
                </a:lnTo>
                <a:lnTo>
                  <a:pt x="29349" y="41300"/>
                </a:lnTo>
                <a:lnTo>
                  <a:pt x="30670" y="42024"/>
                </a:lnTo>
                <a:lnTo>
                  <a:pt x="31965" y="40970"/>
                </a:lnTo>
                <a:lnTo>
                  <a:pt x="33273" y="39928"/>
                </a:lnTo>
                <a:lnTo>
                  <a:pt x="31635" y="39750"/>
                </a:lnTo>
                <a:lnTo>
                  <a:pt x="30162" y="39217"/>
                </a:lnTo>
                <a:lnTo>
                  <a:pt x="28701" y="38696"/>
                </a:lnTo>
                <a:lnTo>
                  <a:pt x="28371" y="38874"/>
                </a:lnTo>
                <a:lnTo>
                  <a:pt x="25780" y="35725"/>
                </a:lnTo>
                <a:lnTo>
                  <a:pt x="24472" y="34137"/>
                </a:lnTo>
                <a:lnTo>
                  <a:pt x="24345" y="33781"/>
                </a:lnTo>
                <a:lnTo>
                  <a:pt x="24472" y="34112"/>
                </a:lnTo>
                <a:lnTo>
                  <a:pt x="23660" y="33934"/>
                </a:lnTo>
                <a:lnTo>
                  <a:pt x="22034" y="33527"/>
                </a:lnTo>
                <a:lnTo>
                  <a:pt x="20713" y="32003"/>
                </a:lnTo>
                <a:lnTo>
                  <a:pt x="21056" y="29883"/>
                </a:lnTo>
                <a:lnTo>
                  <a:pt x="21374" y="27812"/>
                </a:lnTo>
                <a:lnTo>
                  <a:pt x="24790" y="29209"/>
                </a:lnTo>
                <a:lnTo>
                  <a:pt x="25780" y="29883"/>
                </a:lnTo>
                <a:lnTo>
                  <a:pt x="26746" y="30619"/>
                </a:lnTo>
                <a:lnTo>
                  <a:pt x="26428" y="30251"/>
                </a:lnTo>
                <a:lnTo>
                  <a:pt x="27584" y="29883"/>
                </a:lnTo>
                <a:lnTo>
                  <a:pt x="28701" y="29578"/>
                </a:lnTo>
                <a:lnTo>
                  <a:pt x="28701" y="29743"/>
                </a:lnTo>
                <a:lnTo>
                  <a:pt x="29844" y="30784"/>
                </a:lnTo>
                <a:lnTo>
                  <a:pt x="30987" y="31826"/>
                </a:lnTo>
                <a:lnTo>
                  <a:pt x="29844" y="31127"/>
                </a:lnTo>
                <a:lnTo>
                  <a:pt x="32626" y="32169"/>
                </a:lnTo>
                <a:lnTo>
                  <a:pt x="35382" y="33210"/>
                </a:lnTo>
                <a:lnTo>
                  <a:pt x="34734" y="31127"/>
                </a:lnTo>
                <a:lnTo>
                  <a:pt x="34251" y="29743"/>
                </a:lnTo>
                <a:lnTo>
                  <a:pt x="33743" y="28333"/>
                </a:lnTo>
                <a:lnTo>
                  <a:pt x="33909" y="27622"/>
                </a:lnTo>
                <a:lnTo>
                  <a:pt x="35382" y="27101"/>
                </a:lnTo>
                <a:lnTo>
                  <a:pt x="36842" y="26568"/>
                </a:lnTo>
                <a:lnTo>
                  <a:pt x="37706" y="28155"/>
                </a:lnTo>
                <a:lnTo>
                  <a:pt x="38519" y="29044"/>
                </a:lnTo>
                <a:lnTo>
                  <a:pt x="39331" y="29883"/>
                </a:lnTo>
                <a:lnTo>
                  <a:pt x="38188" y="30784"/>
                </a:lnTo>
                <a:lnTo>
                  <a:pt x="38849" y="30949"/>
                </a:lnTo>
                <a:lnTo>
                  <a:pt x="39077" y="30937"/>
                </a:lnTo>
                <a:lnTo>
                  <a:pt x="38404" y="30314"/>
                </a:lnTo>
                <a:lnTo>
                  <a:pt x="39992" y="28155"/>
                </a:lnTo>
                <a:lnTo>
                  <a:pt x="41948" y="25539"/>
                </a:lnTo>
                <a:lnTo>
                  <a:pt x="40970" y="25361"/>
                </a:lnTo>
                <a:lnTo>
                  <a:pt x="40487" y="24142"/>
                </a:lnTo>
                <a:lnTo>
                  <a:pt x="39992" y="22923"/>
                </a:lnTo>
                <a:lnTo>
                  <a:pt x="40970" y="21691"/>
                </a:lnTo>
                <a:lnTo>
                  <a:pt x="41617" y="20637"/>
                </a:lnTo>
                <a:lnTo>
                  <a:pt x="42265" y="19608"/>
                </a:lnTo>
                <a:lnTo>
                  <a:pt x="45364" y="20993"/>
                </a:lnTo>
                <a:lnTo>
                  <a:pt x="49771" y="22224"/>
                </a:lnTo>
                <a:lnTo>
                  <a:pt x="54152" y="23418"/>
                </a:lnTo>
                <a:lnTo>
                  <a:pt x="54813" y="26746"/>
                </a:lnTo>
                <a:lnTo>
                  <a:pt x="57086" y="29578"/>
                </a:lnTo>
                <a:lnTo>
                  <a:pt x="59372" y="32359"/>
                </a:lnTo>
                <a:lnTo>
                  <a:pt x="59080" y="31305"/>
                </a:lnTo>
                <a:lnTo>
                  <a:pt x="59080" y="30619"/>
                </a:lnTo>
                <a:lnTo>
                  <a:pt x="59080" y="29883"/>
                </a:lnTo>
                <a:lnTo>
                  <a:pt x="57607" y="29578"/>
                </a:lnTo>
                <a:lnTo>
                  <a:pt x="59740" y="27990"/>
                </a:lnTo>
                <a:lnTo>
                  <a:pt x="61848" y="26415"/>
                </a:lnTo>
                <a:lnTo>
                  <a:pt x="61696" y="24841"/>
                </a:lnTo>
                <a:lnTo>
                  <a:pt x="61696" y="23418"/>
                </a:lnTo>
                <a:lnTo>
                  <a:pt x="61696" y="22047"/>
                </a:lnTo>
                <a:lnTo>
                  <a:pt x="63169" y="22567"/>
                </a:lnTo>
                <a:lnTo>
                  <a:pt x="64795" y="22923"/>
                </a:lnTo>
                <a:lnTo>
                  <a:pt x="65976" y="23177"/>
                </a:lnTo>
                <a:lnTo>
                  <a:pt x="66370" y="22771"/>
                </a:lnTo>
                <a:lnTo>
                  <a:pt x="67081" y="22402"/>
                </a:lnTo>
                <a:lnTo>
                  <a:pt x="66433" y="21691"/>
                </a:lnTo>
                <a:lnTo>
                  <a:pt x="66078" y="20675"/>
                </a:lnTo>
                <a:lnTo>
                  <a:pt x="66255" y="19443"/>
                </a:lnTo>
                <a:lnTo>
                  <a:pt x="66598" y="17360"/>
                </a:lnTo>
                <a:lnTo>
                  <a:pt x="70015" y="18757"/>
                </a:lnTo>
                <a:lnTo>
                  <a:pt x="70980" y="19443"/>
                </a:lnTo>
                <a:lnTo>
                  <a:pt x="71970" y="20167"/>
                </a:lnTo>
                <a:lnTo>
                  <a:pt x="71628" y="19824"/>
                </a:lnTo>
                <a:lnTo>
                  <a:pt x="72771" y="19443"/>
                </a:lnTo>
                <a:lnTo>
                  <a:pt x="73926" y="19113"/>
                </a:lnTo>
                <a:lnTo>
                  <a:pt x="73926" y="19291"/>
                </a:lnTo>
                <a:lnTo>
                  <a:pt x="75069" y="20345"/>
                </a:lnTo>
                <a:lnTo>
                  <a:pt x="76212" y="21361"/>
                </a:lnTo>
                <a:lnTo>
                  <a:pt x="75069" y="20688"/>
                </a:lnTo>
                <a:lnTo>
                  <a:pt x="77825" y="21729"/>
                </a:lnTo>
                <a:lnTo>
                  <a:pt x="80606" y="22783"/>
                </a:lnTo>
                <a:lnTo>
                  <a:pt x="79946" y="20688"/>
                </a:lnTo>
                <a:lnTo>
                  <a:pt x="79463" y="19291"/>
                </a:lnTo>
                <a:lnTo>
                  <a:pt x="78968" y="17894"/>
                </a:lnTo>
                <a:lnTo>
                  <a:pt x="79133" y="17208"/>
                </a:lnTo>
                <a:lnTo>
                  <a:pt x="80606" y="16675"/>
                </a:lnTo>
                <a:lnTo>
                  <a:pt x="82054" y="16154"/>
                </a:lnTo>
                <a:lnTo>
                  <a:pt x="82918" y="17716"/>
                </a:lnTo>
                <a:lnTo>
                  <a:pt x="83743" y="18580"/>
                </a:lnTo>
                <a:lnTo>
                  <a:pt x="84543" y="19443"/>
                </a:lnTo>
                <a:lnTo>
                  <a:pt x="83413" y="20345"/>
                </a:lnTo>
                <a:lnTo>
                  <a:pt x="84239" y="20548"/>
                </a:lnTo>
                <a:lnTo>
                  <a:pt x="83604" y="19850"/>
                </a:lnTo>
                <a:lnTo>
                  <a:pt x="85216" y="17716"/>
                </a:lnTo>
                <a:lnTo>
                  <a:pt x="87160" y="15087"/>
                </a:lnTo>
                <a:lnTo>
                  <a:pt x="86169" y="14897"/>
                </a:lnTo>
                <a:lnTo>
                  <a:pt x="85686" y="13690"/>
                </a:lnTo>
                <a:lnTo>
                  <a:pt x="85216" y="12471"/>
                </a:lnTo>
                <a:lnTo>
                  <a:pt x="86169" y="11252"/>
                </a:lnTo>
                <a:lnTo>
                  <a:pt x="86842" y="10185"/>
                </a:lnTo>
                <a:lnTo>
                  <a:pt x="87464" y="9143"/>
                </a:lnTo>
                <a:lnTo>
                  <a:pt x="90589" y="10540"/>
                </a:lnTo>
                <a:lnTo>
                  <a:pt x="94970" y="11760"/>
                </a:lnTo>
                <a:lnTo>
                  <a:pt x="99377" y="12992"/>
                </a:lnTo>
                <a:lnTo>
                  <a:pt x="100025" y="16319"/>
                </a:lnTo>
                <a:lnTo>
                  <a:pt x="102285" y="19113"/>
                </a:lnTo>
                <a:lnTo>
                  <a:pt x="104597" y="21894"/>
                </a:lnTo>
                <a:lnTo>
                  <a:pt x="104305" y="20853"/>
                </a:lnTo>
                <a:lnTo>
                  <a:pt x="104305" y="20167"/>
                </a:lnTo>
                <a:lnTo>
                  <a:pt x="104305" y="19443"/>
                </a:lnTo>
                <a:lnTo>
                  <a:pt x="102819" y="19113"/>
                </a:lnTo>
                <a:lnTo>
                  <a:pt x="104952" y="17538"/>
                </a:lnTo>
                <a:lnTo>
                  <a:pt x="105536" y="17081"/>
                </a:lnTo>
                <a:lnTo>
                  <a:pt x="105956" y="16662"/>
                </a:lnTo>
                <a:lnTo>
                  <a:pt x="106248" y="16230"/>
                </a:lnTo>
                <a:lnTo>
                  <a:pt x="104838" y="14541"/>
                </a:lnTo>
                <a:lnTo>
                  <a:pt x="104724" y="14198"/>
                </a:lnTo>
                <a:lnTo>
                  <a:pt x="104838" y="14516"/>
                </a:lnTo>
                <a:lnTo>
                  <a:pt x="104038" y="14312"/>
                </a:lnTo>
                <a:lnTo>
                  <a:pt x="102412" y="13931"/>
                </a:lnTo>
                <a:lnTo>
                  <a:pt x="101104" y="12407"/>
                </a:lnTo>
                <a:lnTo>
                  <a:pt x="101447" y="10312"/>
                </a:lnTo>
                <a:lnTo>
                  <a:pt x="101765" y="8204"/>
                </a:lnTo>
                <a:lnTo>
                  <a:pt x="105181" y="9613"/>
                </a:lnTo>
                <a:lnTo>
                  <a:pt x="106146" y="10312"/>
                </a:lnTo>
                <a:lnTo>
                  <a:pt x="107137" y="11010"/>
                </a:lnTo>
                <a:lnTo>
                  <a:pt x="106819" y="10642"/>
                </a:lnTo>
                <a:lnTo>
                  <a:pt x="107950" y="10312"/>
                </a:lnTo>
                <a:lnTo>
                  <a:pt x="109093" y="9956"/>
                </a:lnTo>
                <a:lnTo>
                  <a:pt x="109093" y="10147"/>
                </a:lnTo>
                <a:lnTo>
                  <a:pt x="110236" y="11163"/>
                </a:lnTo>
                <a:lnTo>
                  <a:pt x="111175" y="12052"/>
                </a:lnTo>
                <a:lnTo>
                  <a:pt x="110553" y="11734"/>
                </a:lnTo>
                <a:lnTo>
                  <a:pt x="111886" y="12179"/>
                </a:lnTo>
                <a:lnTo>
                  <a:pt x="112255" y="11976"/>
                </a:lnTo>
                <a:lnTo>
                  <a:pt x="112648" y="11747"/>
                </a:lnTo>
                <a:lnTo>
                  <a:pt x="113258" y="11595"/>
                </a:lnTo>
                <a:lnTo>
                  <a:pt x="114223" y="11353"/>
                </a:lnTo>
                <a:lnTo>
                  <a:pt x="113982" y="11899"/>
                </a:lnTo>
                <a:lnTo>
                  <a:pt x="113461" y="12750"/>
                </a:lnTo>
                <a:lnTo>
                  <a:pt x="115684" y="13360"/>
                </a:lnTo>
                <a:lnTo>
                  <a:pt x="115074" y="11455"/>
                </a:lnTo>
                <a:lnTo>
                  <a:pt x="114617" y="10147"/>
                </a:lnTo>
                <a:lnTo>
                  <a:pt x="114134" y="8737"/>
                </a:lnTo>
                <a:lnTo>
                  <a:pt x="114300" y="8026"/>
                </a:lnTo>
                <a:lnTo>
                  <a:pt x="115760" y="7531"/>
                </a:lnTo>
                <a:lnTo>
                  <a:pt x="117233" y="7010"/>
                </a:lnTo>
                <a:lnTo>
                  <a:pt x="118097" y="8559"/>
                </a:lnTo>
                <a:lnTo>
                  <a:pt x="118910" y="9436"/>
                </a:lnTo>
                <a:lnTo>
                  <a:pt x="119710" y="10312"/>
                </a:lnTo>
                <a:lnTo>
                  <a:pt x="118567" y="11163"/>
                </a:lnTo>
                <a:lnTo>
                  <a:pt x="119227" y="11353"/>
                </a:lnTo>
                <a:lnTo>
                  <a:pt x="119456" y="11341"/>
                </a:lnTo>
                <a:lnTo>
                  <a:pt x="118770" y="10718"/>
                </a:lnTo>
                <a:lnTo>
                  <a:pt x="120370" y="8559"/>
                </a:lnTo>
                <a:lnTo>
                  <a:pt x="122313" y="5943"/>
                </a:lnTo>
                <a:lnTo>
                  <a:pt x="121348" y="5765"/>
                </a:lnTo>
                <a:lnTo>
                  <a:pt x="120865" y="4533"/>
                </a:lnTo>
                <a:lnTo>
                  <a:pt x="120370" y="3314"/>
                </a:lnTo>
                <a:lnTo>
                  <a:pt x="121348" y="2095"/>
                </a:lnTo>
                <a:lnTo>
                  <a:pt x="121996" y="1054"/>
                </a:lnTo>
                <a:lnTo>
                  <a:pt x="122643" y="0"/>
                </a:lnTo>
                <a:lnTo>
                  <a:pt x="125742" y="1371"/>
                </a:lnTo>
                <a:lnTo>
                  <a:pt x="130136" y="2628"/>
                </a:lnTo>
                <a:lnTo>
                  <a:pt x="134543" y="3848"/>
                </a:lnTo>
                <a:lnTo>
                  <a:pt x="135178" y="7162"/>
                </a:lnTo>
                <a:lnTo>
                  <a:pt x="137464" y="9956"/>
                </a:lnTo>
                <a:lnTo>
                  <a:pt x="139750" y="12750"/>
                </a:lnTo>
                <a:lnTo>
                  <a:pt x="139458" y="11709"/>
                </a:lnTo>
                <a:lnTo>
                  <a:pt x="139458" y="11010"/>
                </a:lnTo>
                <a:lnTo>
                  <a:pt x="139458" y="10312"/>
                </a:lnTo>
                <a:lnTo>
                  <a:pt x="137998" y="9956"/>
                </a:lnTo>
                <a:lnTo>
                  <a:pt x="140119" y="8381"/>
                </a:lnTo>
                <a:lnTo>
                  <a:pt x="142214" y="6819"/>
                </a:lnTo>
                <a:lnTo>
                  <a:pt x="139255" y="5486"/>
                </a:lnTo>
                <a:lnTo>
                  <a:pt x="139255" y="4063"/>
                </a:lnTo>
                <a:lnTo>
                  <a:pt x="139255" y="2679"/>
                </a:lnTo>
                <a:lnTo>
                  <a:pt x="141363" y="4229"/>
                </a:lnTo>
                <a:lnTo>
                  <a:pt x="143014" y="4571"/>
                </a:lnTo>
                <a:lnTo>
                  <a:pt x="144627" y="4927"/>
                </a:lnTo>
                <a:lnTo>
                  <a:pt x="144399" y="3936"/>
                </a:lnTo>
                <a:lnTo>
                  <a:pt x="145872" y="3568"/>
                </a:lnTo>
                <a:lnTo>
                  <a:pt x="147345" y="3213"/>
                </a:lnTo>
                <a:lnTo>
                  <a:pt x="146837" y="3797"/>
                </a:lnTo>
                <a:lnTo>
                  <a:pt x="146037" y="5372"/>
                </a:lnTo>
                <a:lnTo>
                  <a:pt x="145211" y="6946"/>
                </a:lnTo>
                <a:lnTo>
                  <a:pt x="148310" y="6756"/>
                </a:lnTo>
                <a:lnTo>
                  <a:pt x="149453" y="5537"/>
                </a:lnTo>
                <a:lnTo>
                  <a:pt x="150583" y="4317"/>
                </a:lnTo>
                <a:lnTo>
                  <a:pt x="149961" y="6616"/>
                </a:lnTo>
                <a:lnTo>
                  <a:pt x="150774" y="7150"/>
                </a:lnTo>
                <a:lnTo>
                  <a:pt x="151587" y="7645"/>
                </a:lnTo>
                <a:lnTo>
                  <a:pt x="152387" y="6591"/>
                </a:lnTo>
                <a:lnTo>
                  <a:pt x="155473" y="6946"/>
                </a:lnTo>
                <a:lnTo>
                  <a:pt x="158572" y="7289"/>
                </a:lnTo>
                <a:lnTo>
                  <a:pt x="158165" y="9423"/>
                </a:lnTo>
                <a:lnTo>
                  <a:pt x="156705" y="9613"/>
                </a:lnTo>
                <a:lnTo>
                  <a:pt x="155257" y="9791"/>
                </a:lnTo>
                <a:lnTo>
                  <a:pt x="155752" y="8737"/>
                </a:lnTo>
                <a:lnTo>
                  <a:pt x="155257" y="11163"/>
                </a:lnTo>
                <a:lnTo>
                  <a:pt x="154774" y="13627"/>
                </a:lnTo>
                <a:lnTo>
                  <a:pt x="155257" y="11887"/>
                </a:lnTo>
                <a:lnTo>
                  <a:pt x="156895" y="11887"/>
                </a:lnTo>
                <a:lnTo>
                  <a:pt x="158521" y="11887"/>
                </a:lnTo>
                <a:lnTo>
                  <a:pt x="158343" y="11709"/>
                </a:lnTo>
                <a:lnTo>
                  <a:pt x="159550" y="10147"/>
                </a:lnTo>
                <a:lnTo>
                  <a:pt x="160718" y="8559"/>
                </a:lnTo>
                <a:lnTo>
                  <a:pt x="161658" y="9791"/>
                </a:lnTo>
                <a:lnTo>
                  <a:pt x="163106" y="9613"/>
                </a:lnTo>
                <a:lnTo>
                  <a:pt x="164592" y="9436"/>
                </a:lnTo>
                <a:lnTo>
                  <a:pt x="165074" y="9956"/>
                </a:lnTo>
                <a:lnTo>
                  <a:pt x="165379" y="11518"/>
                </a:lnTo>
                <a:lnTo>
                  <a:pt x="165722" y="13106"/>
                </a:lnTo>
                <a:lnTo>
                  <a:pt x="163690" y="13195"/>
                </a:lnTo>
                <a:lnTo>
                  <a:pt x="162407" y="13017"/>
                </a:lnTo>
                <a:lnTo>
                  <a:pt x="161086" y="12852"/>
                </a:lnTo>
                <a:lnTo>
                  <a:pt x="161493" y="12750"/>
                </a:lnTo>
                <a:lnTo>
                  <a:pt x="160985" y="15062"/>
                </a:lnTo>
                <a:lnTo>
                  <a:pt x="160502" y="17398"/>
                </a:lnTo>
                <a:lnTo>
                  <a:pt x="161163" y="15773"/>
                </a:lnTo>
                <a:lnTo>
                  <a:pt x="163931" y="15239"/>
                </a:lnTo>
                <a:lnTo>
                  <a:pt x="166687" y="14719"/>
                </a:lnTo>
                <a:lnTo>
                  <a:pt x="164414" y="14389"/>
                </a:lnTo>
                <a:lnTo>
                  <a:pt x="165874" y="13792"/>
                </a:lnTo>
                <a:lnTo>
                  <a:pt x="167347" y="13220"/>
                </a:lnTo>
                <a:lnTo>
                  <a:pt x="167995" y="15062"/>
                </a:lnTo>
                <a:lnTo>
                  <a:pt x="167995" y="17525"/>
                </a:lnTo>
                <a:lnTo>
                  <a:pt x="167995" y="19977"/>
                </a:lnTo>
                <a:lnTo>
                  <a:pt x="169303" y="19621"/>
                </a:lnTo>
                <a:lnTo>
                  <a:pt x="169786" y="19786"/>
                </a:lnTo>
                <a:lnTo>
                  <a:pt x="170281" y="19977"/>
                </a:lnTo>
                <a:lnTo>
                  <a:pt x="171589" y="21716"/>
                </a:lnTo>
                <a:lnTo>
                  <a:pt x="171589" y="23977"/>
                </a:lnTo>
                <a:lnTo>
                  <a:pt x="171589" y="26263"/>
                </a:lnTo>
                <a:lnTo>
                  <a:pt x="172224" y="25031"/>
                </a:lnTo>
                <a:lnTo>
                  <a:pt x="174675" y="23647"/>
                </a:lnTo>
                <a:lnTo>
                  <a:pt x="177114" y="22250"/>
                </a:lnTo>
                <a:lnTo>
                  <a:pt x="178981" y="26923"/>
                </a:lnTo>
                <a:lnTo>
                  <a:pt x="179781" y="28663"/>
                </a:lnTo>
                <a:lnTo>
                  <a:pt x="180606" y="30403"/>
                </a:lnTo>
                <a:lnTo>
                  <a:pt x="178587" y="29768"/>
                </a:lnTo>
                <a:lnTo>
                  <a:pt x="179082" y="33591"/>
                </a:lnTo>
                <a:lnTo>
                  <a:pt x="179565" y="37426"/>
                </a:lnTo>
                <a:lnTo>
                  <a:pt x="175450" y="35382"/>
                </a:lnTo>
                <a:lnTo>
                  <a:pt x="181343" y="34112"/>
                </a:lnTo>
                <a:lnTo>
                  <a:pt x="187261" y="32854"/>
                </a:lnTo>
                <a:lnTo>
                  <a:pt x="185534" y="36804"/>
                </a:lnTo>
                <a:lnTo>
                  <a:pt x="184721" y="38557"/>
                </a:lnTo>
                <a:lnTo>
                  <a:pt x="183908" y="40309"/>
                </a:lnTo>
                <a:lnTo>
                  <a:pt x="179641" y="38557"/>
                </a:lnTo>
                <a:lnTo>
                  <a:pt x="181825" y="40893"/>
                </a:lnTo>
                <a:lnTo>
                  <a:pt x="183603" y="42798"/>
                </a:lnTo>
                <a:lnTo>
                  <a:pt x="186105" y="41592"/>
                </a:lnTo>
                <a:lnTo>
                  <a:pt x="185496" y="42659"/>
                </a:lnTo>
                <a:lnTo>
                  <a:pt x="184619" y="44195"/>
                </a:lnTo>
                <a:lnTo>
                  <a:pt x="184010" y="44132"/>
                </a:lnTo>
                <a:lnTo>
                  <a:pt x="183502" y="45186"/>
                </a:lnTo>
                <a:lnTo>
                  <a:pt x="183019" y="46240"/>
                </a:lnTo>
                <a:lnTo>
                  <a:pt x="182575" y="46469"/>
                </a:lnTo>
                <a:lnTo>
                  <a:pt x="183057" y="48196"/>
                </a:lnTo>
                <a:lnTo>
                  <a:pt x="183553" y="49936"/>
                </a:lnTo>
                <a:lnTo>
                  <a:pt x="179133" y="47243"/>
                </a:lnTo>
                <a:lnTo>
                  <a:pt x="177990" y="47421"/>
                </a:lnTo>
                <a:lnTo>
                  <a:pt x="176872" y="47599"/>
                </a:lnTo>
                <a:lnTo>
                  <a:pt x="181089" y="52362"/>
                </a:lnTo>
                <a:lnTo>
                  <a:pt x="178892" y="51828"/>
                </a:lnTo>
                <a:lnTo>
                  <a:pt x="174866" y="50825"/>
                </a:lnTo>
                <a:lnTo>
                  <a:pt x="178435" y="53733"/>
                </a:lnTo>
                <a:lnTo>
                  <a:pt x="176631" y="56159"/>
                </a:lnTo>
                <a:lnTo>
                  <a:pt x="174840" y="58635"/>
                </a:lnTo>
                <a:lnTo>
                  <a:pt x="172389" y="55308"/>
                </a:lnTo>
                <a:lnTo>
                  <a:pt x="170764" y="54787"/>
                </a:lnTo>
                <a:lnTo>
                  <a:pt x="169125" y="54267"/>
                </a:lnTo>
                <a:lnTo>
                  <a:pt x="169303" y="52514"/>
                </a:lnTo>
                <a:lnTo>
                  <a:pt x="168821" y="49364"/>
                </a:lnTo>
                <a:lnTo>
                  <a:pt x="168338" y="46240"/>
                </a:lnTo>
                <a:lnTo>
                  <a:pt x="168338" y="47447"/>
                </a:lnTo>
                <a:lnTo>
                  <a:pt x="167995" y="49199"/>
                </a:lnTo>
                <a:lnTo>
                  <a:pt x="167678" y="50939"/>
                </a:lnTo>
                <a:lnTo>
                  <a:pt x="165849" y="52755"/>
                </a:lnTo>
                <a:lnTo>
                  <a:pt x="166052" y="48513"/>
                </a:lnTo>
                <a:lnTo>
                  <a:pt x="166141" y="46405"/>
                </a:lnTo>
                <a:lnTo>
                  <a:pt x="164084" y="47980"/>
                </a:lnTo>
                <a:lnTo>
                  <a:pt x="163283" y="47980"/>
                </a:lnTo>
                <a:lnTo>
                  <a:pt x="162471" y="47980"/>
                </a:lnTo>
                <a:lnTo>
                  <a:pt x="159842" y="50241"/>
                </a:lnTo>
                <a:lnTo>
                  <a:pt x="160350" y="52857"/>
                </a:lnTo>
                <a:lnTo>
                  <a:pt x="160832" y="55498"/>
                </a:lnTo>
                <a:lnTo>
                  <a:pt x="160985" y="52514"/>
                </a:lnTo>
                <a:lnTo>
                  <a:pt x="161975" y="50939"/>
                </a:lnTo>
                <a:lnTo>
                  <a:pt x="162941" y="49339"/>
                </a:lnTo>
                <a:lnTo>
                  <a:pt x="163106" y="51130"/>
                </a:lnTo>
                <a:lnTo>
                  <a:pt x="164414" y="51993"/>
                </a:lnTo>
                <a:lnTo>
                  <a:pt x="165722" y="52857"/>
                </a:lnTo>
                <a:lnTo>
                  <a:pt x="165074" y="52514"/>
                </a:lnTo>
                <a:lnTo>
                  <a:pt x="165379" y="54089"/>
                </a:lnTo>
                <a:lnTo>
                  <a:pt x="165722" y="55676"/>
                </a:lnTo>
                <a:lnTo>
                  <a:pt x="165354" y="54063"/>
                </a:lnTo>
                <a:lnTo>
                  <a:pt x="167144" y="55448"/>
                </a:lnTo>
                <a:lnTo>
                  <a:pt x="168935" y="56845"/>
                </a:lnTo>
                <a:lnTo>
                  <a:pt x="171056" y="55638"/>
                </a:lnTo>
                <a:lnTo>
                  <a:pt x="173482" y="55638"/>
                </a:lnTo>
                <a:lnTo>
                  <a:pt x="175945" y="55638"/>
                </a:lnTo>
                <a:lnTo>
                  <a:pt x="174637" y="55638"/>
                </a:lnTo>
                <a:lnTo>
                  <a:pt x="173304" y="58292"/>
                </a:lnTo>
                <a:lnTo>
                  <a:pt x="172974" y="59004"/>
                </a:lnTo>
                <a:lnTo>
                  <a:pt x="171704" y="58356"/>
                </a:lnTo>
                <a:lnTo>
                  <a:pt x="170599" y="57759"/>
                </a:lnTo>
                <a:lnTo>
                  <a:pt x="169087" y="56921"/>
                </a:lnTo>
                <a:lnTo>
                  <a:pt x="170243" y="58178"/>
                </a:lnTo>
                <a:lnTo>
                  <a:pt x="170573" y="59334"/>
                </a:lnTo>
                <a:lnTo>
                  <a:pt x="171056" y="61290"/>
                </a:lnTo>
                <a:lnTo>
                  <a:pt x="171208" y="61290"/>
                </a:lnTo>
                <a:lnTo>
                  <a:pt x="166319" y="60223"/>
                </a:lnTo>
                <a:lnTo>
                  <a:pt x="161442" y="59181"/>
                </a:lnTo>
                <a:lnTo>
                  <a:pt x="164769" y="59156"/>
                </a:lnTo>
                <a:lnTo>
                  <a:pt x="162979" y="58966"/>
                </a:lnTo>
                <a:lnTo>
                  <a:pt x="161175" y="58813"/>
                </a:lnTo>
                <a:lnTo>
                  <a:pt x="162839" y="60934"/>
                </a:lnTo>
                <a:lnTo>
                  <a:pt x="161048" y="61988"/>
                </a:lnTo>
                <a:lnTo>
                  <a:pt x="159232" y="63030"/>
                </a:lnTo>
                <a:lnTo>
                  <a:pt x="161455" y="56159"/>
                </a:lnTo>
                <a:lnTo>
                  <a:pt x="158991" y="57911"/>
                </a:lnTo>
                <a:lnTo>
                  <a:pt x="156489" y="59651"/>
                </a:lnTo>
                <a:lnTo>
                  <a:pt x="158115" y="58254"/>
                </a:lnTo>
                <a:lnTo>
                  <a:pt x="157962" y="56629"/>
                </a:lnTo>
                <a:lnTo>
                  <a:pt x="157784" y="55016"/>
                </a:lnTo>
                <a:lnTo>
                  <a:pt x="157480" y="56286"/>
                </a:lnTo>
                <a:lnTo>
                  <a:pt x="156654" y="56984"/>
                </a:lnTo>
                <a:lnTo>
                  <a:pt x="155854" y="57670"/>
                </a:lnTo>
                <a:lnTo>
                  <a:pt x="154774" y="54241"/>
                </a:lnTo>
                <a:lnTo>
                  <a:pt x="154203" y="54013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67" name="object 167"/>
          <p:cNvSpPr/>
          <p:nvPr/>
        </p:nvSpPr>
        <p:spPr>
          <a:xfrm>
            <a:off x="771352" y="722062"/>
            <a:ext cx="14035" cy="8646"/>
          </a:xfrm>
          <a:custGeom>
            <a:avLst/>
            <a:gdLst/>
            <a:ahLst/>
            <a:cxnLst/>
            <a:rect l="l" t="t" r="r" b="b"/>
            <a:pathLst>
              <a:path w="8699" h="5359">
                <a:moveTo>
                  <a:pt x="12" y="2463"/>
                </a:moveTo>
                <a:lnTo>
                  <a:pt x="1625" y="5359"/>
                </a:lnTo>
                <a:lnTo>
                  <a:pt x="1790" y="4457"/>
                </a:lnTo>
                <a:lnTo>
                  <a:pt x="6134" y="3009"/>
                </a:lnTo>
                <a:lnTo>
                  <a:pt x="8699" y="1320"/>
                </a:lnTo>
                <a:lnTo>
                  <a:pt x="6553" y="279"/>
                </a:lnTo>
                <a:lnTo>
                  <a:pt x="1930" y="647"/>
                </a:lnTo>
                <a:lnTo>
                  <a:pt x="1447" y="76"/>
                </a:lnTo>
                <a:lnTo>
                  <a:pt x="1308" y="25"/>
                </a:lnTo>
                <a:lnTo>
                  <a:pt x="1155" y="0"/>
                </a:lnTo>
                <a:lnTo>
                  <a:pt x="990" y="0"/>
                </a:lnTo>
                <a:lnTo>
                  <a:pt x="457" y="482"/>
                </a:lnTo>
                <a:lnTo>
                  <a:pt x="139" y="889"/>
                </a:lnTo>
                <a:lnTo>
                  <a:pt x="0" y="1219"/>
                </a:lnTo>
                <a:lnTo>
                  <a:pt x="1117" y="12"/>
                </a:lnTo>
                <a:lnTo>
                  <a:pt x="685" y="1181"/>
                </a:lnTo>
                <a:lnTo>
                  <a:pt x="12" y="2463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68" name="object 168"/>
          <p:cNvSpPr/>
          <p:nvPr/>
        </p:nvSpPr>
        <p:spPr>
          <a:xfrm>
            <a:off x="811534" y="7438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69" name="object 169"/>
          <p:cNvSpPr/>
          <p:nvPr/>
        </p:nvSpPr>
        <p:spPr>
          <a:xfrm>
            <a:off x="790675" y="736365"/>
            <a:ext cx="4035" cy="8421"/>
          </a:xfrm>
          <a:custGeom>
            <a:avLst/>
            <a:gdLst/>
            <a:ahLst/>
            <a:cxnLst/>
            <a:rect l="l" t="t" r="r" b="b"/>
            <a:pathLst>
              <a:path w="2501" h="5219">
                <a:moveTo>
                  <a:pt x="0" y="2184"/>
                </a:moveTo>
                <a:lnTo>
                  <a:pt x="1930" y="3263"/>
                </a:lnTo>
                <a:lnTo>
                  <a:pt x="2501" y="5219"/>
                </a:lnTo>
                <a:lnTo>
                  <a:pt x="1727" y="1523"/>
                </a:lnTo>
                <a:lnTo>
                  <a:pt x="1435" y="114"/>
                </a:lnTo>
                <a:lnTo>
                  <a:pt x="1269" y="0"/>
                </a:lnTo>
                <a:lnTo>
                  <a:pt x="1117" y="1142"/>
                </a:lnTo>
                <a:lnTo>
                  <a:pt x="0" y="2184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70" name="object 170"/>
          <p:cNvSpPr/>
          <p:nvPr/>
        </p:nvSpPr>
        <p:spPr>
          <a:xfrm>
            <a:off x="795920" y="735320"/>
            <a:ext cx="8482" cy="16781"/>
          </a:xfrm>
          <a:custGeom>
            <a:avLst/>
            <a:gdLst/>
            <a:ahLst/>
            <a:cxnLst/>
            <a:rect l="l" t="t" r="r" b="b"/>
            <a:pathLst>
              <a:path w="5257" h="10401">
                <a:moveTo>
                  <a:pt x="0" y="0"/>
                </a:moveTo>
                <a:lnTo>
                  <a:pt x="990" y="1752"/>
                </a:lnTo>
                <a:lnTo>
                  <a:pt x="3949" y="10401"/>
                </a:lnTo>
                <a:lnTo>
                  <a:pt x="4483" y="10401"/>
                </a:lnTo>
                <a:lnTo>
                  <a:pt x="4991" y="10401"/>
                </a:lnTo>
                <a:lnTo>
                  <a:pt x="4953" y="4749"/>
                </a:lnTo>
                <a:lnTo>
                  <a:pt x="5257" y="3390"/>
                </a:lnTo>
                <a:lnTo>
                  <a:pt x="1651" y="2527"/>
                </a:lnTo>
                <a:lnTo>
                  <a:pt x="4140" y="6769"/>
                </a:lnTo>
                <a:lnTo>
                  <a:pt x="2476" y="6604"/>
                </a:lnTo>
                <a:lnTo>
                  <a:pt x="0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71" name="object 171"/>
          <p:cNvSpPr/>
          <p:nvPr/>
        </p:nvSpPr>
        <p:spPr>
          <a:xfrm>
            <a:off x="795920" y="721141"/>
            <a:ext cx="19118" cy="23051"/>
          </a:xfrm>
          <a:custGeom>
            <a:avLst/>
            <a:gdLst/>
            <a:ahLst/>
            <a:cxnLst/>
            <a:rect l="l" t="t" r="r" b="b"/>
            <a:pathLst>
              <a:path w="11849" h="14287">
                <a:moveTo>
                  <a:pt x="6565" y="14287"/>
                </a:moveTo>
                <a:lnTo>
                  <a:pt x="6642" y="12941"/>
                </a:lnTo>
                <a:lnTo>
                  <a:pt x="11087" y="8839"/>
                </a:lnTo>
                <a:lnTo>
                  <a:pt x="11836" y="7112"/>
                </a:lnTo>
                <a:lnTo>
                  <a:pt x="11849" y="6134"/>
                </a:lnTo>
                <a:lnTo>
                  <a:pt x="7175" y="4610"/>
                </a:lnTo>
                <a:lnTo>
                  <a:pt x="7023" y="3644"/>
                </a:lnTo>
                <a:lnTo>
                  <a:pt x="6540" y="495"/>
                </a:lnTo>
                <a:lnTo>
                  <a:pt x="6540" y="1727"/>
                </a:lnTo>
                <a:lnTo>
                  <a:pt x="6223" y="3467"/>
                </a:lnTo>
                <a:lnTo>
                  <a:pt x="5905" y="5143"/>
                </a:lnTo>
                <a:lnTo>
                  <a:pt x="1447" y="1295"/>
                </a:lnTo>
                <a:lnTo>
                  <a:pt x="0" y="0"/>
                </a:lnTo>
                <a:lnTo>
                  <a:pt x="3987" y="3594"/>
                </a:lnTo>
                <a:lnTo>
                  <a:pt x="3251" y="4660"/>
                </a:lnTo>
                <a:lnTo>
                  <a:pt x="2705" y="5448"/>
                </a:lnTo>
                <a:lnTo>
                  <a:pt x="2235" y="5943"/>
                </a:lnTo>
                <a:lnTo>
                  <a:pt x="2489" y="6172"/>
                </a:lnTo>
                <a:lnTo>
                  <a:pt x="2628" y="6261"/>
                </a:lnTo>
                <a:lnTo>
                  <a:pt x="3937" y="7150"/>
                </a:lnTo>
                <a:lnTo>
                  <a:pt x="3289" y="6781"/>
                </a:lnTo>
                <a:lnTo>
                  <a:pt x="3606" y="8356"/>
                </a:lnTo>
                <a:lnTo>
                  <a:pt x="3848" y="9550"/>
                </a:lnTo>
                <a:lnTo>
                  <a:pt x="5283" y="13423"/>
                </a:lnTo>
                <a:lnTo>
                  <a:pt x="6565" y="14287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72" name="object 172"/>
          <p:cNvSpPr/>
          <p:nvPr/>
        </p:nvSpPr>
        <p:spPr>
          <a:xfrm>
            <a:off x="781227" y="703415"/>
            <a:ext cx="18338" cy="8032"/>
          </a:xfrm>
          <a:custGeom>
            <a:avLst/>
            <a:gdLst/>
            <a:ahLst/>
            <a:cxnLst/>
            <a:rect l="l" t="t" r="r" b="b"/>
            <a:pathLst>
              <a:path w="11366" h="4978">
                <a:moveTo>
                  <a:pt x="11341" y="4165"/>
                </a:moveTo>
                <a:lnTo>
                  <a:pt x="11366" y="2209"/>
                </a:lnTo>
                <a:lnTo>
                  <a:pt x="3695" y="2362"/>
                </a:lnTo>
                <a:lnTo>
                  <a:pt x="3568" y="0"/>
                </a:lnTo>
                <a:lnTo>
                  <a:pt x="0" y="1117"/>
                </a:lnTo>
                <a:lnTo>
                  <a:pt x="6578" y="507"/>
                </a:lnTo>
                <a:lnTo>
                  <a:pt x="5943" y="2247"/>
                </a:lnTo>
                <a:lnTo>
                  <a:pt x="6654" y="2717"/>
                </a:lnTo>
                <a:lnTo>
                  <a:pt x="7315" y="3721"/>
                </a:lnTo>
                <a:lnTo>
                  <a:pt x="8026" y="4978"/>
                </a:lnTo>
                <a:lnTo>
                  <a:pt x="9385" y="4686"/>
                </a:lnTo>
                <a:lnTo>
                  <a:pt x="10439" y="4419"/>
                </a:lnTo>
                <a:lnTo>
                  <a:pt x="11341" y="4165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73" name="object 173"/>
          <p:cNvSpPr/>
          <p:nvPr/>
        </p:nvSpPr>
        <p:spPr>
          <a:xfrm>
            <a:off x="764284" y="723147"/>
            <a:ext cx="5900" cy="6331"/>
          </a:xfrm>
          <a:custGeom>
            <a:avLst/>
            <a:gdLst/>
            <a:ahLst/>
            <a:cxnLst/>
            <a:rect l="l" t="t" r="r" b="b"/>
            <a:pathLst>
              <a:path w="3657" h="3924">
                <a:moveTo>
                  <a:pt x="3657" y="1270"/>
                </a:moveTo>
                <a:lnTo>
                  <a:pt x="2222" y="787"/>
                </a:lnTo>
                <a:lnTo>
                  <a:pt x="1854" y="381"/>
                </a:lnTo>
                <a:lnTo>
                  <a:pt x="1727" y="0"/>
                </a:lnTo>
                <a:lnTo>
                  <a:pt x="762" y="139"/>
                </a:lnTo>
                <a:lnTo>
                  <a:pt x="292" y="177"/>
                </a:lnTo>
                <a:lnTo>
                  <a:pt x="0" y="190"/>
                </a:lnTo>
                <a:lnTo>
                  <a:pt x="38" y="723"/>
                </a:lnTo>
                <a:lnTo>
                  <a:pt x="254" y="1562"/>
                </a:lnTo>
                <a:lnTo>
                  <a:pt x="685" y="2933"/>
                </a:lnTo>
                <a:lnTo>
                  <a:pt x="774" y="3289"/>
                </a:lnTo>
                <a:lnTo>
                  <a:pt x="838" y="3606"/>
                </a:lnTo>
                <a:lnTo>
                  <a:pt x="876" y="3924"/>
                </a:lnTo>
                <a:lnTo>
                  <a:pt x="1841" y="3098"/>
                </a:lnTo>
                <a:lnTo>
                  <a:pt x="2844" y="2108"/>
                </a:lnTo>
                <a:lnTo>
                  <a:pt x="3657" y="127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74" name="object 174"/>
          <p:cNvSpPr/>
          <p:nvPr/>
        </p:nvSpPr>
        <p:spPr>
          <a:xfrm>
            <a:off x="736621" y="679318"/>
            <a:ext cx="15162" cy="10019"/>
          </a:xfrm>
          <a:custGeom>
            <a:avLst/>
            <a:gdLst/>
            <a:ahLst/>
            <a:cxnLst/>
            <a:rect l="l" t="t" r="r" b="b"/>
            <a:pathLst>
              <a:path w="9398" h="6210">
                <a:moveTo>
                  <a:pt x="1295" y="4622"/>
                </a:moveTo>
                <a:lnTo>
                  <a:pt x="2413" y="4483"/>
                </a:lnTo>
                <a:lnTo>
                  <a:pt x="3302" y="4965"/>
                </a:lnTo>
                <a:lnTo>
                  <a:pt x="4394" y="6019"/>
                </a:lnTo>
                <a:lnTo>
                  <a:pt x="5295" y="6057"/>
                </a:lnTo>
                <a:lnTo>
                  <a:pt x="6172" y="6210"/>
                </a:lnTo>
                <a:lnTo>
                  <a:pt x="7035" y="6108"/>
                </a:lnTo>
                <a:lnTo>
                  <a:pt x="7416" y="6057"/>
                </a:lnTo>
                <a:lnTo>
                  <a:pt x="7759" y="5943"/>
                </a:lnTo>
                <a:lnTo>
                  <a:pt x="8077" y="5791"/>
                </a:lnTo>
                <a:lnTo>
                  <a:pt x="8293" y="5359"/>
                </a:lnTo>
                <a:lnTo>
                  <a:pt x="8610" y="4876"/>
                </a:lnTo>
                <a:lnTo>
                  <a:pt x="9029" y="4381"/>
                </a:lnTo>
                <a:lnTo>
                  <a:pt x="9398" y="3924"/>
                </a:lnTo>
                <a:lnTo>
                  <a:pt x="9372" y="3657"/>
                </a:lnTo>
                <a:lnTo>
                  <a:pt x="9321" y="3365"/>
                </a:lnTo>
                <a:lnTo>
                  <a:pt x="9182" y="3086"/>
                </a:lnTo>
                <a:lnTo>
                  <a:pt x="8280" y="3352"/>
                </a:lnTo>
                <a:lnTo>
                  <a:pt x="6896" y="3581"/>
                </a:lnTo>
                <a:lnTo>
                  <a:pt x="5753" y="2438"/>
                </a:lnTo>
                <a:lnTo>
                  <a:pt x="3327" y="0"/>
                </a:lnTo>
                <a:lnTo>
                  <a:pt x="2997" y="876"/>
                </a:lnTo>
                <a:lnTo>
                  <a:pt x="1968" y="1562"/>
                </a:lnTo>
                <a:lnTo>
                  <a:pt x="1790" y="1701"/>
                </a:lnTo>
                <a:lnTo>
                  <a:pt x="1574" y="1689"/>
                </a:lnTo>
                <a:lnTo>
                  <a:pt x="1320" y="1562"/>
                </a:lnTo>
                <a:lnTo>
                  <a:pt x="546" y="2400"/>
                </a:lnTo>
                <a:lnTo>
                  <a:pt x="177" y="3403"/>
                </a:lnTo>
                <a:lnTo>
                  <a:pt x="0" y="4229"/>
                </a:lnTo>
                <a:lnTo>
                  <a:pt x="800" y="4381"/>
                </a:lnTo>
                <a:lnTo>
                  <a:pt x="1320" y="4521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75" name="object 175"/>
          <p:cNvSpPr/>
          <p:nvPr/>
        </p:nvSpPr>
        <p:spPr>
          <a:xfrm>
            <a:off x="800654" y="677864"/>
            <a:ext cx="11638" cy="13522"/>
          </a:xfrm>
          <a:custGeom>
            <a:avLst/>
            <a:gdLst/>
            <a:ahLst/>
            <a:cxnLst/>
            <a:rect l="l" t="t" r="r" b="b"/>
            <a:pathLst>
              <a:path w="7213" h="8382">
                <a:moveTo>
                  <a:pt x="6134" y="6057"/>
                </a:moveTo>
                <a:lnTo>
                  <a:pt x="6845" y="4597"/>
                </a:lnTo>
                <a:lnTo>
                  <a:pt x="7213" y="3314"/>
                </a:lnTo>
                <a:lnTo>
                  <a:pt x="5257" y="1701"/>
                </a:lnTo>
                <a:lnTo>
                  <a:pt x="3213" y="0"/>
                </a:lnTo>
                <a:lnTo>
                  <a:pt x="584" y="927"/>
                </a:lnTo>
                <a:lnTo>
                  <a:pt x="0" y="1181"/>
                </a:lnTo>
                <a:lnTo>
                  <a:pt x="393" y="2057"/>
                </a:lnTo>
                <a:lnTo>
                  <a:pt x="1206" y="1892"/>
                </a:lnTo>
                <a:lnTo>
                  <a:pt x="1549" y="2006"/>
                </a:lnTo>
                <a:lnTo>
                  <a:pt x="2057" y="2184"/>
                </a:lnTo>
                <a:lnTo>
                  <a:pt x="3365" y="3936"/>
                </a:lnTo>
                <a:lnTo>
                  <a:pt x="3365" y="6210"/>
                </a:lnTo>
                <a:lnTo>
                  <a:pt x="3365" y="8381"/>
                </a:lnTo>
                <a:lnTo>
                  <a:pt x="3949" y="7353"/>
                </a:lnTo>
                <a:lnTo>
                  <a:pt x="6134" y="6057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76" name="object 176"/>
          <p:cNvSpPr/>
          <p:nvPr/>
        </p:nvSpPr>
        <p:spPr>
          <a:xfrm>
            <a:off x="822291" y="669790"/>
            <a:ext cx="8913" cy="10060"/>
          </a:xfrm>
          <a:custGeom>
            <a:avLst/>
            <a:gdLst/>
            <a:ahLst/>
            <a:cxnLst/>
            <a:rect l="l" t="t" r="r" b="b"/>
            <a:pathLst>
              <a:path w="5524" h="6235">
                <a:moveTo>
                  <a:pt x="0" y="0"/>
                </a:moveTo>
                <a:lnTo>
                  <a:pt x="2730" y="2133"/>
                </a:lnTo>
                <a:lnTo>
                  <a:pt x="3276" y="3962"/>
                </a:lnTo>
                <a:lnTo>
                  <a:pt x="2285" y="6235"/>
                </a:lnTo>
                <a:lnTo>
                  <a:pt x="5524" y="4317"/>
                </a:lnTo>
                <a:lnTo>
                  <a:pt x="2730" y="2133"/>
                </a:lnTo>
                <a:lnTo>
                  <a:pt x="2539" y="1473"/>
                </a:lnTo>
                <a:lnTo>
                  <a:pt x="2120" y="876"/>
                </a:lnTo>
                <a:lnTo>
                  <a:pt x="1371" y="482"/>
                </a:lnTo>
                <a:lnTo>
                  <a:pt x="0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77" name="object 177"/>
          <p:cNvSpPr/>
          <p:nvPr/>
        </p:nvSpPr>
        <p:spPr>
          <a:xfrm>
            <a:off x="844320" y="688909"/>
            <a:ext cx="17785" cy="8646"/>
          </a:xfrm>
          <a:custGeom>
            <a:avLst/>
            <a:gdLst/>
            <a:ahLst/>
            <a:cxnLst/>
            <a:rect l="l" t="t" r="r" b="b"/>
            <a:pathLst>
              <a:path w="11023" h="5359">
                <a:moveTo>
                  <a:pt x="11023" y="5359"/>
                </a:moveTo>
                <a:lnTo>
                  <a:pt x="8737" y="0"/>
                </a:lnTo>
                <a:lnTo>
                  <a:pt x="2311" y="2006"/>
                </a:lnTo>
                <a:lnTo>
                  <a:pt x="0" y="5359"/>
                </a:lnTo>
                <a:lnTo>
                  <a:pt x="2311" y="4902"/>
                </a:lnTo>
                <a:lnTo>
                  <a:pt x="4610" y="4419"/>
                </a:lnTo>
                <a:lnTo>
                  <a:pt x="5054" y="3937"/>
                </a:lnTo>
                <a:lnTo>
                  <a:pt x="6451" y="4419"/>
                </a:lnTo>
                <a:lnTo>
                  <a:pt x="7823" y="4902"/>
                </a:lnTo>
                <a:lnTo>
                  <a:pt x="11023" y="5359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78" name="object 178"/>
          <p:cNvSpPr/>
          <p:nvPr/>
        </p:nvSpPr>
        <p:spPr>
          <a:xfrm>
            <a:off x="842290" y="665384"/>
            <a:ext cx="6494" cy="7519"/>
          </a:xfrm>
          <a:custGeom>
            <a:avLst/>
            <a:gdLst/>
            <a:ahLst/>
            <a:cxnLst/>
            <a:rect l="l" t="t" r="r" b="b"/>
            <a:pathLst>
              <a:path w="4025" h="4660">
                <a:moveTo>
                  <a:pt x="1384" y="0"/>
                </a:moveTo>
                <a:lnTo>
                  <a:pt x="0" y="4660"/>
                </a:lnTo>
                <a:lnTo>
                  <a:pt x="4025" y="4178"/>
                </a:lnTo>
                <a:lnTo>
                  <a:pt x="1384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79" name="object 179"/>
          <p:cNvSpPr/>
          <p:nvPr/>
        </p:nvSpPr>
        <p:spPr>
          <a:xfrm>
            <a:off x="786946" y="653357"/>
            <a:ext cx="6475" cy="11802"/>
          </a:xfrm>
          <a:custGeom>
            <a:avLst/>
            <a:gdLst/>
            <a:ahLst/>
            <a:cxnLst/>
            <a:rect l="l" t="t" r="r" b="b"/>
            <a:pathLst>
              <a:path w="4013" h="7315">
                <a:moveTo>
                  <a:pt x="2425" y="6972"/>
                </a:moveTo>
                <a:lnTo>
                  <a:pt x="4013" y="0"/>
                </a:lnTo>
                <a:lnTo>
                  <a:pt x="1269" y="2959"/>
                </a:lnTo>
                <a:lnTo>
                  <a:pt x="800" y="4394"/>
                </a:lnTo>
                <a:lnTo>
                  <a:pt x="584" y="5080"/>
                </a:lnTo>
                <a:lnTo>
                  <a:pt x="266" y="6261"/>
                </a:lnTo>
                <a:lnTo>
                  <a:pt x="0" y="7315"/>
                </a:lnTo>
                <a:lnTo>
                  <a:pt x="812" y="6400"/>
                </a:lnTo>
                <a:lnTo>
                  <a:pt x="1536" y="6781"/>
                </a:lnTo>
                <a:lnTo>
                  <a:pt x="2425" y="6972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80" name="object 180"/>
          <p:cNvSpPr/>
          <p:nvPr/>
        </p:nvSpPr>
        <p:spPr>
          <a:xfrm>
            <a:off x="757806" y="718762"/>
            <a:ext cx="6167" cy="2888"/>
          </a:xfrm>
          <a:custGeom>
            <a:avLst/>
            <a:gdLst/>
            <a:ahLst/>
            <a:cxnLst/>
            <a:rect l="l" t="t" r="r" b="b"/>
            <a:pathLst>
              <a:path w="3822" h="1790">
                <a:moveTo>
                  <a:pt x="0" y="1295"/>
                </a:moveTo>
                <a:lnTo>
                  <a:pt x="1193" y="1587"/>
                </a:lnTo>
                <a:lnTo>
                  <a:pt x="2730" y="1739"/>
                </a:lnTo>
                <a:lnTo>
                  <a:pt x="3746" y="1790"/>
                </a:lnTo>
                <a:lnTo>
                  <a:pt x="3797" y="1612"/>
                </a:lnTo>
                <a:lnTo>
                  <a:pt x="3822" y="1397"/>
                </a:lnTo>
                <a:lnTo>
                  <a:pt x="3810" y="1193"/>
                </a:lnTo>
                <a:lnTo>
                  <a:pt x="3670" y="0"/>
                </a:lnTo>
                <a:lnTo>
                  <a:pt x="1536" y="304"/>
                </a:lnTo>
                <a:lnTo>
                  <a:pt x="0" y="1295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81" name="object 181"/>
          <p:cNvSpPr/>
          <p:nvPr/>
        </p:nvSpPr>
        <p:spPr>
          <a:xfrm>
            <a:off x="683486" y="747388"/>
            <a:ext cx="16412" cy="19137"/>
          </a:xfrm>
          <a:custGeom>
            <a:avLst/>
            <a:gdLst/>
            <a:ahLst/>
            <a:cxnLst/>
            <a:rect l="l" t="t" r="r" b="b"/>
            <a:pathLst>
              <a:path w="10172" h="11861">
                <a:moveTo>
                  <a:pt x="10172" y="2641"/>
                </a:moveTo>
                <a:lnTo>
                  <a:pt x="6603" y="2641"/>
                </a:lnTo>
                <a:lnTo>
                  <a:pt x="7683" y="990"/>
                </a:lnTo>
                <a:lnTo>
                  <a:pt x="7327" y="0"/>
                </a:lnTo>
                <a:lnTo>
                  <a:pt x="1943" y="2197"/>
                </a:lnTo>
                <a:lnTo>
                  <a:pt x="1358" y="2413"/>
                </a:lnTo>
                <a:lnTo>
                  <a:pt x="736" y="2768"/>
                </a:lnTo>
                <a:lnTo>
                  <a:pt x="114" y="3200"/>
                </a:lnTo>
                <a:lnTo>
                  <a:pt x="228" y="6083"/>
                </a:lnTo>
                <a:lnTo>
                  <a:pt x="304" y="8699"/>
                </a:lnTo>
                <a:lnTo>
                  <a:pt x="304" y="9232"/>
                </a:lnTo>
                <a:lnTo>
                  <a:pt x="304" y="10452"/>
                </a:lnTo>
                <a:lnTo>
                  <a:pt x="0" y="11861"/>
                </a:lnTo>
                <a:lnTo>
                  <a:pt x="1447" y="10287"/>
                </a:lnTo>
                <a:lnTo>
                  <a:pt x="2920" y="8699"/>
                </a:lnTo>
                <a:lnTo>
                  <a:pt x="4889" y="5880"/>
                </a:lnTo>
                <a:lnTo>
                  <a:pt x="5854" y="5346"/>
                </a:lnTo>
                <a:lnTo>
                  <a:pt x="6807" y="4838"/>
                </a:lnTo>
                <a:lnTo>
                  <a:pt x="9169" y="3810"/>
                </a:lnTo>
                <a:lnTo>
                  <a:pt x="10172" y="2641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82" name="object 182"/>
          <p:cNvSpPr/>
          <p:nvPr/>
        </p:nvSpPr>
        <p:spPr>
          <a:xfrm>
            <a:off x="680537" y="752880"/>
            <a:ext cx="2622" cy="6209"/>
          </a:xfrm>
          <a:custGeom>
            <a:avLst/>
            <a:gdLst/>
            <a:ahLst/>
            <a:cxnLst/>
            <a:rect l="l" t="t" r="r" b="b"/>
            <a:pathLst>
              <a:path w="1625" h="3848">
                <a:moveTo>
                  <a:pt x="0" y="1422"/>
                </a:moveTo>
                <a:lnTo>
                  <a:pt x="228" y="2120"/>
                </a:lnTo>
                <a:lnTo>
                  <a:pt x="431" y="2692"/>
                </a:lnTo>
                <a:lnTo>
                  <a:pt x="647" y="2984"/>
                </a:lnTo>
                <a:lnTo>
                  <a:pt x="1257" y="3848"/>
                </a:lnTo>
                <a:lnTo>
                  <a:pt x="1562" y="1955"/>
                </a:lnTo>
                <a:lnTo>
                  <a:pt x="1625" y="0"/>
                </a:lnTo>
                <a:lnTo>
                  <a:pt x="1054" y="431"/>
                </a:lnTo>
                <a:lnTo>
                  <a:pt x="495" y="901"/>
                </a:lnTo>
                <a:lnTo>
                  <a:pt x="0" y="1422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83" name="object 183"/>
          <p:cNvSpPr/>
          <p:nvPr/>
        </p:nvSpPr>
        <p:spPr>
          <a:xfrm>
            <a:off x="675516" y="756036"/>
            <a:ext cx="7909" cy="22601"/>
          </a:xfrm>
          <a:custGeom>
            <a:avLst/>
            <a:gdLst/>
            <a:ahLst/>
            <a:cxnLst/>
            <a:rect l="l" t="t" r="r" b="b"/>
            <a:pathLst>
              <a:path w="4902" h="14008">
                <a:moveTo>
                  <a:pt x="2654" y="0"/>
                </a:moveTo>
                <a:lnTo>
                  <a:pt x="1625" y="1714"/>
                </a:lnTo>
                <a:lnTo>
                  <a:pt x="647" y="6616"/>
                </a:lnTo>
                <a:lnTo>
                  <a:pt x="330" y="8064"/>
                </a:lnTo>
                <a:lnTo>
                  <a:pt x="0" y="9639"/>
                </a:lnTo>
                <a:lnTo>
                  <a:pt x="825" y="14008"/>
                </a:lnTo>
                <a:lnTo>
                  <a:pt x="1625" y="11214"/>
                </a:lnTo>
                <a:lnTo>
                  <a:pt x="2946" y="8394"/>
                </a:lnTo>
                <a:lnTo>
                  <a:pt x="4241" y="5613"/>
                </a:lnTo>
                <a:lnTo>
                  <a:pt x="4902" y="6032"/>
                </a:lnTo>
                <a:lnTo>
                  <a:pt x="3924" y="4038"/>
                </a:lnTo>
                <a:lnTo>
                  <a:pt x="3416" y="3022"/>
                </a:lnTo>
                <a:lnTo>
                  <a:pt x="3048" y="1574"/>
                </a:lnTo>
                <a:lnTo>
                  <a:pt x="2654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84" name="object 184"/>
          <p:cNvSpPr/>
          <p:nvPr/>
        </p:nvSpPr>
        <p:spPr>
          <a:xfrm>
            <a:off x="679553" y="754355"/>
            <a:ext cx="983" cy="1680"/>
          </a:xfrm>
          <a:custGeom>
            <a:avLst/>
            <a:gdLst/>
            <a:ahLst/>
            <a:cxnLst/>
            <a:rect l="l" t="t" r="r" b="b"/>
            <a:pathLst>
              <a:path w="609" h="1041">
                <a:moveTo>
                  <a:pt x="0" y="355"/>
                </a:moveTo>
                <a:lnTo>
                  <a:pt x="152" y="1041"/>
                </a:lnTo>
                <a:lnTo>
                  <a:pt x="609" y="507"/>
                </a:lnTo>
                <a:lnTo>
                  <a:pt x="469" y="0"/>
                </a:lnTo>
                <a:lnTo>
                  <a:pt x="0" y="355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85" name="object 185"/>
          <p:cNvSpPr/>
          <p:nvPr/>
        </p:nvSpPr>
        <p:spPr>
          <a:xfrm>
            <a:off x="646973" y="750094"/>
            <a:ext cx="1105" cy="1371"/>
          </a:xfrm>
          <a:custGeom>
            <a:avLst/>
            <a:gdLst/>
            <a:ahLst/>
            <a:cxnLst/>
            <a:rect l="l" t="t" r="r" b="b"/>
            <a:pathLst>
              <a:path w="685" h="850">
                <a:moveTo>
                  <a:pt x="292" y="850"/>
                </a:moveTo>
                <a:lnTo>
                  <a:pt x="685" y="419"/>
                </a:lnTo>
                <a:lnTo>
                  <a:pt x="685" y="177"/>
                </a:lnTo>
                <a:lnTo>
                  <a:pt x="393" y="0"/>
                </a:lnTo>
                <a:lnTo>
                  <a:pt x="0" y="279"/>
                </a:lnTo>
                <a:lnTo>
                  <a:pt x="292" y="85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86" name="object 186"/>
          <p:cNvSpPr/>
          <p:nvPr/>
        </p:nvSpPr>
        <p:spPr>
          <a:xfrm>
            <a:off x="601462" y="732144"/>
            <a:ext cx="17457" cy="10449"/>
          </a:xfrm>
          <a:custGeom>
            <a:avLst/>
            <a:gdLst/>
            <a:ahLst/>
            <a:cxnLst/>
            <a:rect l="l" t="t" r="r" b="b"/>
            <a:pathLst>
              <a:path w="10820" h="6477">
                <a:moveTo>
                  <a:pt x="8381" y="2705"/>
                </a:moveTo>
                <a:lnTo>
                  <a:pt x="10820" y="431"/>
                </a:lnTo>
                <a:lnTo>
                  <a:pt x="4559" y="0"/>
                </a:lnTo>
                <a:lnTo>
                  <a:pt x="2273" y="533"/>
                </a:lnTo>
                <a:lnTo>
                  <a:pt x="0" y="1066"/>
                </a:lnTo>
                <a:lnTo>
                  <a:pt x="1142" y="2806"/>
                </a:lnTo>
                <a:lnTo>
                  <a:pt x="1142" y="5105"/>
                </a:lnTo>
                <a:lnTo>
                  <a:pt x="1142" y="6476"/>
                </a:lnTo>
                <a:lnTo>
                  <a:pt x="1752" y="5905"/>
                </a:lnTo>
                <a:lnTo>
                  <a:pt x="2946" y="5473"/>
                </a:lnTo>
                <a:lnTo>
                  <a:pt x="3403" y="4254"/>
                </a:lnTo>
                <a:lnTo>
                  <a:pt x="7010" y="4013"/>
                </a:lnTo>
                <a:lnTo>
                  <a:pt x="8381" y="2705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87" name="object 187"/>
          <p:cNvSpPr/>
          <p:nvPr/>
        </p:nvSpPr>
        <p:spPr>
          <a:xfrm>
            <a:off x="678550" y="745996"/>
            <a:ext cx="4671" cy="8359"/>
          </a:xfrm>
          <a:custGeom>
            <a:avLst/>
            <a:gdLst/>
            <a:ahLst/>
            <a:cxnLst/>
            <a:rect l="l" t="t" r="r" b="b"/>
            <a:pathLst>
              <a:path w="2895" h="5181">
                <a:moveTo>
                  <a:pt x="0" y="0"/>
                </a:moveTo>
                <a:lnTo>
                  <a:pt x="253" y="1663"/>
                </a:lnTo>
                <a:lnTo>
                  <a:pt x="685" y="3670"/>
                </a:lnTo>
                <a:lnTo>
                  <a:pt x="1092" y="5181"/>
                </a:lnTo>
                <a:lnTo>
                  <a:pt x="2857" y="3975"/>
                </a:lnTo>
                <a:lnTo>
                  <a:pt x="2895" y="2781"/>
                </a:lnTo>
                <a:lnTo>
                  <a:pt x="2844" y="1638"/>
                </a:lnTo>
                <a:lnTo>
                  <a:pt x="2730" y="1143"/>
                </a:lnTo>
                <a:lnTo>
                  <a:pt x="2679" y="889"/>
                </a:lnTo>
                <a:lnTo>
                  <a:pt x="2616" y="546"/>
                </a:lnTo>
                <a:lnTo>
                  <a:pt x="2578" y="152"/>
                </a:lnTo>
                <a:lnTo>
                  <a:pt x="1892" y="152"/>
                </a:lnTo>
                <a:lnTo>
                  <a:pt x="1130" y="152"/>
                </a:lnTo>
                <a:lnTo>
                  <a:pt x="520" y="114"/>
                </a:lnTo>
                <a:lnTo>
                  <a:pt x="0" y="0"/>
                </a:lnTo>
                <a:close/>
              </a:path>
            </a:pathLst>
          </a:custGeom>
          <a:ln w="25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88" name="object 188"/>
          <p:cNvSpPr/>
          <p:nvPr/>
        </p:nvSpPr>
        <p:spPr>
          <a:xfrm>
            <a:off x="638079" y="729869"/>
            <a:ext cx="41472" cy="50549"/>
          </a:xfrm>
          <a:custGeom>
            <a:avLst/>
            <a:gdLst/>
            <a:ahLst/>
            <a:cxnLst/>
            <a:rect l="l" t="t" r="r" b="b"/>
            <a:pathLst>
              <a:path w="25704" h="31330">
                <a:moveTo>
                  <a:pt x="23736" y="6400"/>
                </a:moveTo>
                <a:lnTo>
                  <a:pt x="22898" y="6730"/>
                </a:lnTo>
                <a:lnTo>
                  <a:pt x="21996" y="7188"/>
                </a:lnTo>
                <a:lnTo>
                  <a:pt x="21081" y="7810"/>
                </a:lnTo>
                <a:lnTo>
                  <a:pt x="16687" y="10782"/>
                </a:lnTo>
                <a:lnTo>
                  <a:pt x="19456" y="5029"/>
                </a:lnTo>
                <a:lnTo>
                  <a:pt x="18122" y="1701"/>
                </a:lnTo>
                <a:lnTo>
                  <a:pt x="17983" y="1320"/>
                </a:lnTo>
                <a:lnTo>
                  <a:pt x="17830" y="1003"/>
                </a:lnTo>
                <a:lnTo>
                  <a:pt x="17716" y="761"/>
                </a:lnTo>
                <a:lnTo>
                  <a:pt x="17398" y="584"/>
                </a:lnTo>
                <a:lnTo>
                  <a:pt x="17132" y="304"/>
                </a:lnTo>
                <a:lnTo>
                  <a:pt x="16929" y="0"/>
                </a:lnTo>
                <a:lnTo>
                  <a:pt x="16306" y="139"/>
                </a:lnTo>
                <a:lnTo>
                  <a:pt x="15443" y="1955"/>
                </a:lnTo>
                <a:lnTo>
                  <a:pt x="13119" y="5029"/>
                </a:lnTo>
                <a:lnTo>
                  <a:pt x="9372" y="9918"/>
                </a:lnTo>
                <a:lnTo>
                  <a:pt x="13436" y="6934"/>
                </a:lnTo>
                <a:lnTo>
                  <a:pt x="15239" y="5892"/>
                </a:lnTo>
                <a:lnTo>
                  <a:pt x="17018" y="4851"/>
                </a:lnTo>
                <a:lnTo>
                  <a:pt x="17513" y="10604"/>
                </a:lnTo>
                <a:lnTo>
                  <a:pt x="21081" y="12357"/>
                </a:lnTo>
                <a:lnTo>
                  <a:pt x="24676" y="14109"/>
                </a:lnTo>
                <a:lnTo>
                  <a:pt x="24828" y="11137"/>
                </a:lnTo>
                <a:lnTo>
                  <a:pt x="20281" y="17767"/>
                </a:lnTo>
                <a:lnTo>
                  <a:pt x="15722" y="24409"/>
                </a:lnTo>
                <a:lnTo>
                  <a:pt x="18033" y="20104"/>
                </a:lnTo>
                <a:lnTo>
                  <a:pt x="10045" y="16916"/>
                </a:lnTo>
                <a:lnTo>
                  <a:pt x="7200" y="15773"/>
                </a:lnTo>
                <a:lnTo>
                  <a:pt x="8267" y="18961"/>
                </a:lnTo>
                <a:lnTo>
                  <a:pt x="7924" y="18389"/>
                </a:lnTo>
                <a:lnTo>
                  <a:pt x="6083" y="20015"/>
                </a:lnTo>
                <a:lnTo>
                  <a:pt x="1092" y="18503"/>
                </a:lnTo>
                <a:lnTo>
                  <a:pt x="0" y="17170"/>
                </a:lnTo>
                <a:lnTo>
                  <a:pt x="584" y="18846"/>
                </a:lnTo>
                <a:lnTo>
                  <a:pt x="6984" y="20929"/>
                </a:lnTo>
                <a:lnTo>
                  <a:pt x="8039" y="22529"/>
                </a:lnTo>
                <a:lnTo>
                  <a:pt x="8674" y="22567"/>
                </a:lnTo>
                <a:lnTo>
                  <a:pt x="9639" y="22809"/>
                </a:lnTo>
                <a:lnTo>
                  <a:pt x="10629" y="23469"/>
                </a:lnTo>
                <a:lnTo>
                  <a:pt x="12407" y="24688"/>
                </a:lnTo>
                <a:lnTo>
                  <a:pt x="10667" y="24612"/>
                </a:lnTo>
                <a:lnTo>
                  <a:pt x="12776" y="25666"/>
                </a:lnTo>
                <a:lnTo>
                  <a:pt x="14909" y="26733"/>
                </a:lnTo>
                <a:lnTo>
                  <a:pt x="15544" y="28994"/>
                </a:lnTo>
                <a:lnTo>
                  <a:pt x="14744" y="25145"/>
                </a:lnTo>
                <a:lnTo>
                  <a:pt x="13931" y="21310"/>
                </a:lnTo>
                <a:lnTo>
                  <a:pt x="13614" y="18872"/>
                </a:lnTo>
                <a:lnTo>
                  <a:pt x="14566" y="16776"/>
                </a:lnTo>
                <a:lnTo>
                  <a:pt x="15405" y="22186"/>
                </a:lnTo>
                <a:lnTo>
                  <a:pt x="16205" y="27609"/>
                </a:lnTo>
                <a:lnTo>
                  <a:pt x="16040" y="26200"/>
                </a:lnTo>
                <a:lnTo>
                  <a:pt x="16878" y="27431"/>
                </a:lnTo>
                <a:lnTo>
                  <a:pt x="17665" y="28663"/>
                </a:lnTo>
                <a:lnTo>
                  <a:pt x="20764" y="31330"/>
                </a:lnTo>
                <a:lnTo>
                  <a:pt x="21564" y="31330"/>
                </a:lnTo>
                <a:lnTo>
                  <a:pt x="22377" y="31330"/>
                </a:lnTo>
                <a:lnTo>
                  <a:pt x="22250" y="30225"/>
                </a:lnTo>
                <a:lnTo>
                  <a:pt x="22390" y="28460"/>
                </a:lnTo>
                <a:lnTo>
                  <a:pt x="22555" y="26733"/>
                </a:lnTo>
                <a:lnTo>
                  <a:pt x="22072" y="23977"/>
                </a:lnTo>
                <a:lnTo>
                  <a:pt x="23533" y="20624"/>
                </a:lnTo>
                <a:lnTo>
                  <a:pt x="24917" y="17449"/>
                </a:lnTo>
                <a:lnTo>
                  <a:pt x="24383" y="16624"/>
                </a:lnTo>
                <a:lnTo>
                  <a:pt x="25704" y="15532"/>
                </a:lnTo>
                <a:lnTo>
                  <a:pt x="25412" y="14236"/>
                </a:lnTo>
                <a:lnTo>
                  <a:pt x="25082" y="12890"/>
                </a:lnTo>
                <a:lnTo>
                  <a:pt x="24676" y="11658"/>
                </a:lnTo>
                <a:lnTo>
                  <a:pt x="24460" y="10998"/>
                </a:lnTo>
                <a:lnTo>
                  <a:pt x="24345" y="10363"/>
                </a:lnTo>
                <a:lnTo>
                  <a:pt x="24244" y="9766"/>
                </a:lnTo>
                <a:lnTo>
                  <a:pt x="22529" y="9042"/>
                </a:lnTo>
                <a:lnTo>
                  <a:pt x="23075" y="7543"/>
                </a:lnTo>
                <a:lnTo>
                  <a:pt x="23736" y="640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89" name="object 189"/>
          <p:cNvSpPr/>
          <p:nvPr/>
        </p:nvSpPr>
        <p:spPr>
          <a:xfrm>
            <a:off x="714510" y="745319"/>
            <a:ext cx="3564" cy="10245"/>
          </a:xfrm>
          <a:custGeom>
            <a:avLst/>
            <a:gdLst/>
            <a:ahLst/>
            <a:cxnLst/>
            <a:rect l="l" t="t" r="r" b="b"/>
            <a:pathLst>
              <a:path w="2209" h="6350">
                <a:moveTo>
                  <a:pt x="1485" y="0"/>
                </a:moveTo>
                <a:lnTo>
                  <a:pt x="698" y="927"/>
                </a:lnTo>
                <a:lnTo>
                  <a:pt x="0" y="2286"/>
                </a:lnTo>
                <a:lnTo>
                  <a:pt x="292" y="3733"/>
                </a:lnTo>
                <a:lnTo>
                  <a:pt x="774" y="6350"/>
                </a:lnTo>
                <a:lnTo>
                  <a:pt x="939" y="3378"/>
                </a:lnTo>
                <a:lnTo>
                  <a:pt x="1917" y="1803"/>
                </a:lnTo>
                <a:lnTo>
                  <a:pt x="2032" y="1625"/>
                </a:lnTo>
                <a:lnTo>
                  <a:pt x="2133" y="1485"/>
                </a:lnTo>
                <a:lnTo>
                  <a:pt x="1485" y="0"/>
                </a:lnTo>
                <a:close/>
              </a:path>
            </a:pathLst>
          </a:custGeom>
          <a:ln w="25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90" name="object 190"/>
          <p:cNvSpPr/>
          <p:nvPr/>
        </p:nvSpPr>
        <p:spPr>
          <a:xfrm>
            <a:off x="717092" y="742041"/>
            <a:ext cx="15265" cy="19589"/>
          </a:xfrm>
          <a:custGeom>
            <a:avLst/>
            <a:gdLst/>
            <a:ahLst/>
            <a:cxnLst/>
            <a:rect l="l" t="t" r="r" b="b"/>
            <a:pathLst>
              <a:path w="9461" h="12141">
                <a:moveTo>
                  <a:pt x="8445" y="7340"/>
                </a:moveTo>
                <a:lnTo>
                  <a:pt x="7518" y="6565"/>
                </a:lnTo>
                <a:lnTo>
                  <a:pt x="7556" y="4914"/>
                </a:lnTo>
                <a:lnTo>
                  <a:pt x="7162" y="2273"/>
                </a:lnTo>
                <a:lnTo>
                  <a:pt x="7035" y="1498"/>
                </a:lnTo>
                <a:lnTo>
                  <a:pt x="6946" y="965"/>
                </a:lnTo>
                <a:lnTo>
                  <a:pt x="6870" y="698"/>
                </a:lnTo>
                <a:lnTo>
                  <a:pt x="6540" y="825"/>
                </a:lnTo>
                <a:lnTo>
                  <a:pt x="6464" y="1409"/>
                </a:lnTo>
                <a:lnTo>
                  <a:pt x="6337" y="2082"/>
                </a:lnTo>
                <a:lnTo>
                  <a:pt x="5994" y="3835"/>
                </a:lnTo>
                <a:lnTo>
                  <a:pt x="5994" y="2806"/>
                </a:lnTo>
                <a:lnTo>
                  <a:pt x="4394" y="1396"/>
                </a:lnTo>
                <a:lnTo>
                  <a:pt x="2755" y="0"/>
                </a:lnTo>
                <a:lnTo>
                  <a:pt x="2425" y="876"/>
                </a:lnTo>
                <a:lnTo>
                  <a:pt x="1612" y="876"/>
                </a:lnTo>
                <a:lnTo>
                  <a:pt x="1282" y="876"/>
                </a:lnTo>
                <a:lnTo>
                  <a:pt x="596" y="1269"/>
                </a:lnTo>
                <a:lnTo>
                  <a:pt x="0" y="1930"/>
                </a:lnTo>
                <a:lnTo>
                  <a:pt x="761" y="3301"/>
                </a:lnTo>
                <a:lnTo>
                  <a:pt x="1384" y="2844"/>
                </a:lnTo>
                <a:lnTo>
                  <a:pt x="1676" y="4152"/>
                </a:lnTo>
                <a:lnTo>
                  <a:pt x="2755" y="4914"/>
                </a:lnTo>
                <a:lnTo>
                  <a:pt x="3543" y="5410"/>
                </a:lnTo>
                <a:lnTo>
                  <a:pt x="3632" y="5816"/>
                </a:lnTo>
                <a:lnTo>
                  <a:pt x="5727" y="7238"/>
                </a:lnTo>
                <a:lnTo>
                  <a:pt x="4584" y="7772"/>
                </a:lnTo>
                <a:lnTo>
                  <a:pt x="6692" y="8826"/>
                </a:lnTo>
                <a:lnTo>
                  <a:pt x="8801" y="9867"/>
                </a:lnTo>
                <a:lnTo>
                  <a:pt x="9461" y="12141"/>
                </a:lnTo>
                <a:lnTo>
                  <a:pt x="8635" y="8293"/>
                </a:lnTo>
                <a:lnTo>
                  <a:pt x="8445" y="734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91" name="object 191"/>
          <p:cNvSpPr/>
          <p:nvPr/>
        </p:nvSpPr>
        <p:spPr>
          <a:xfrm>
            <a:off x="732747" y="751200"/>
            <a:ext cx="11412" cy="17457"/>
          </a:xfrm>
          <a:custGeom>
            <a:avLst/>
            <a:gdLst/>
            <a:ahLst/>
            <a:cxnLst/>
            <a:rect l="l" t="t" r="r" b="b"/>
            <a:pathLst>
              <a:path w="7073" h="10820">
                <a:moveTo>
                  <a:pt x="7073" y="0"/>
                </a:moveTo>
                <a:lnTo>
                  <a:pt x="6210" y="939"/>
                </a:lnTo>
                <a:lnTo>
                  <a:pt x="5473" y="2324"/>
                </a:lnTo>
                <a:lnTo>
                  <a:pt x="4457" y="3771"/>
                </a:lnTo>
                <a:lnTo>
                  <a:pt x="2895" y="5892"/>
                </a:lnTo>
                <a:lnTo>
                  <a:pt x="1435" y="3340"/>
                </a:lnTo>
                <a:lnTo>
                  <a:pt x="0" y="2311"/>
                </a:lnTo>
                <a:lnTo>
                  <a:pt x="381" y="4571"/>
                </a:lnTo>
                <a:lnTo>
                  <a:pt x="419" y="3924"/>
                </a:lnTo>
                <a:lnTo>
                  <a:pt x="1041" y="4889"/>
                </a:lnTo>
                <a:lnTo>
                  <a:pt x="1435" y="5511"/>
                </a:lnTo>
                <a:lnTo>
                  <a:pt x="2336" y="5359"/>
                </a:lnTo>
                <a:lnTo>
                  <a:pt x="3276" y="5168"/>
                </a:lnTo>
                <a:lnTo>
                  <a:pt x="4279" y="5168"/>
                </a:lnTo>
                <a:lnTo>
                  <a:pt x="6743" y="5168"/>
                </a:lnTo>
                <a:lnTo>
                  <a:pt x="5435" y="5168"/>
                </a:lnTo>
                <a:lnTo>
                  <a:pt x="4127" y="7823"/>
                </a:lnTo>
                <a:lnTo>
                  <a:pt x="3759" y="8521"/>
                </a:lnTo>
                <a:lnTo>
                  <a:pt x="3721" y="9029"/>
                </a:lnTo>
                <a:lnTo>
                  <a:pt x="3771" y="9309"/>
                </a:lnTo>
                <a:lnTo>
                  <a:pt x="4051" y="10045"/>
                </a:lnTo>
                <a:lnTo>
                  <a:pt x="4622" y="10820"/>
                </a:lnTo>
                <a:lnTo>
                  <a:pt x="4978" y="10820"/>
                </a:lnTo>
                <a:lnTo>
                  <a:pt x="5778" y="10820"/>
                </a:lnTo>
                <a:lnTo>
                  <a:pt x="6438" y="7670"/>
                </a:lnTo>
                <a:lnTo>
                  <a:pt x="6604" y="5943"/>
                </a:lnTo>
                <a:lnTo>
                  <a:pt x="6743" y="4533"/>
                </a:lnTo>
                <a:lnTo>
                  <a:pt x="6438" y="2489"/>
                </a:lnTo>
                <a:lnTo>
                  <a:pt x="7073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92" name="object 192"/>
          <p:cNvSpPr/>
          <p:nvPr/>
        </p:nvSpPr>
        <p:spPr>
          <a:xfrm>
            <a:off x="706745" y="680548"/>
            <a:ext cx="5839" cy="4138"/>
          </a:xfrm>
          <a:custGeom>
            <a:avLst/>
            <a:gdLst/>
            <a:ahLst/>
            <a:cxnLst/>
            <a:rect l="l" t="t" r="r" b="b"/>
            <a:pathLst>
              <a:path w="3619" h="2565">
                <a:moveTo>
                  <a:pt x="25" y="0"/>
                </a:moveTo>
                <a:lnTo>
                  <a:pt x="126" y="520"/>
                </a:lnTo>
                <a:lnTo>
                  <a:pt x="215" y="1219"/>
                </a:lnTo>
                <a:lnTo>
                  <a:pt x="0" y="2197"/>
                </a:lnTo>
                <a:lnTo>
                  <a:pt x="749" y="2565"/>
                </a:lnTo>
                <a:lnTo>
                  <a:pt x="1549" y="2565"/>
                </a:lnTo>
                <a:lnTo>
                  <a:pt x="2324" y="1930"/>
                </a:lnTo>
                <a:lnTo>
                  <a:pt x="3619" y="876"/>
                </a:lnTo>
                <a:lnTo>
                  <a:pt x="1993" y="711"/>
                </a:lnTo>
                <a:lnTo>
                  <a:pt x="508" y="177"/>
                </a:lnTo>
                <a:lnTo>
                  <a:pt x="25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93" name="object 193"/>
          <p:cNvSpPr/>
          <p:nvPr/>
        </p:nvSpPr>
        <p:spPr>
          <a:xfrm>
            <a:off x="693343" y="671921"/>
            <a:ext cx="6699" cy="8524"/>
          </a:xfrm>
          <a:custGeom>
            <a:avLst/>
            <a:gdLst/>
            <a:ahLst/>
            <a:cxnLst/>
            <a:rect l="l" t="t" r="r" b="b"/>
            <a:pathLst>
              <a:path w="4152" h="5283">
                <a:moveTo>
                  <a:pt x="1650" y="0"/>
                </a:moveTo>
                <a:lnTo>
                  <a:pt x="1409" y="431"/>
                </a:lnTo>
                <a:lnTo>
                  <a:pt x="1092" y="914"/>
                </a:lnTo>
                <a:lnTo>
                  <a:pt x="825" y="1435"/>
                </a:lnTo>
                <a:lnTo>
                  <a:pt x="0" y="2997"/>
                </a:lnTo>
                <a:lnTo>
                  <a:pt x="990" y="5283"/>
                </a:lnTo>
                <a:lnTo>
                  <a:pt x="660" y="4381"/>
                </a:lnTo>
                <a:lnTo>
                  <a:pt x="2285" y="3327"/>
                </a:lnTo>
                <a:lnTo>
                  <a:pt x="3860" y="2324"/>
                </a:lnTo>
                <a:lnTo>
                  <a:pt x="3136" y="2781"/>
                </a:lnTo>
                <a:lnTo>
                  <a:pt x="4152" y="1689"/>
                </a:lnTo>
                <a:lnTo>
                  <a:pt x="3174" y="508"/>
                </a:lnTo>
                <a:lnTo>
                  <a:pt x="3035" y="139"/>
                </a:lnTo>
                <a:lnTo>
                  <a:pt x="3136" y="444"/>
                </a:lnTo>
                <a:lnTo>
                  <a:pt x="2311" y="241"/>
                </a:lnTo>
                <a:lnTo>
                  <a:pt x="2082" y="177"/>
                </a:lnTo>
                <a:lnTo>
                  <a:pt x="1854" y="88"/>
                </a:lnTo>
                <a:lnTo>
                  <a:pt x="1650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94" name="object 194"/>
          <p:cNvSpPr/>
          <p:nvPr/>
        </p:nvSpPr>
        <p:spPr>
          <a:xfrm>
            <a:off x="683385" y="745748"/>
            <a:ext cx="10757" cy="6289"/>
          </a:xfrm>
          <a:custGeom>
            <a:avLst/>
            <a:gdLst/>
            <a:ahLst/>
            <a:cxnLst/>
            <a:rect l="l" t="t" r="r" b="b"/>
            <a:pathLst>
              <a:path w="6667" h="3898">
                <a:moveTo>
                  <a:pt x="0" y="304"/>
                </a:moveTo>
                <a:lnTo>
                  <a:pt x="165" y="3898"/>
                </a:lnTo>
                <a:lnTo>
                  <a:pt x="1485" y="2984"/>
                </a:lnTo>
                <a:lnTo>
                  <a:pt x="2819" y="1993"/>
                </a:lnTo>
                <a:lnTo>
                  <a:pt x="3314" y="1130"/>
                </a:lnTo>
                <a:lnTo>
                  <a:pt x="3543" y="711"/>
                </a:lnTo>
                <a:lnTo>
                  <a:pt x="3683" y="1130"/>
                </a:lnTo>
                <a:lnTo>
                  <a:pt x="4165" y="1676"/>
                </a:lnTo>
                <a:lnTo>
                  <a:pt x="5753" y="939"/>
                </a:lnTo>
                <a:lnTo>
                  <a:pt x="6045" y="812"/>
                </a:lnTo>
                <a:lnTo>
                  <a:pt x="6324" y="622"/>
                </a:lnTo>
                <a:lnTo>
                  <a:pt x="6667" y="406"/>
                </a:lnTo>
                <a:lnTo>
                  <a:pt x="6261" y="304"/>
                </a:lnTo>
                <a:lnTo>
                  <a:pt x="3683" y="0"/>
                </a:lnTo>
                <a:lnTo>
                  <a:pt x="4787" y="266"/>
                </a:lnTo>
                <a:lnTo>
                  <a:pt x="0" y="304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95" name="object 195"/>
          <p:cNvSpPr/>
          <p:nvPr/>
        </p:nvSpPr>
        <p:spPr>
          <a:xfrm>
            <a:off x="683486" y="734520"/>
            <a:ext cx="9158" cy="9384"/>
          </a:xfrm>
          <a:custGeom>
            <a:avLst/>
            <a:gdLst/>
            <a:ahLst/>
            <a:cxnLst/>
            <a:rect l="l" t="t" r="r" b="b"/>
            <a:pathLst>
              <a:path w="5676" h="5816">
                <a:moveTo>
                  <a:pt x="5359" y="0"/>
                </a:moveTo>
                <a:lnTo>
                  <a:pt x="4394" y="139"/>
                </a:lnTo>
                <a:lnTo>
                  <a:pt x="3213" y="698"/>
                </a:lnTo>
                <a:lnTo>
                  <a:pt x="2438" y="1447"/>
                </a:lnTo>
                <a:lnTo>
                  <a:pt x="1892" y="1930"/>
                </a:lnTo>
                <a:lnTo>
                  <a:pt x="1054" y="2159"/>
                </a:lnTo>
                <a:lnTo>
                  <a:pt x="0" y="2362"/>
                </a:lnTo>
                <a:lnTo>
                  <a:pt x="507" y="2628"/>
                </a:lnTo>
                <a:lnTo>
                  <a:pt x="1092" y="2959"/>
                </a:lnTo>
                <a:lnTo>
                  <a:pt x="1765" y="3378"/>
                </a:lnTo>
                <a:lnTo>
                  <a:pt x="5676" y="5816"/>
                </a:lnTo>
                <a:lnTo>
                  <a:pt x="2412" y="3733"/>
                </a:lnTo>
                <a:lnTo>
                  <a:pt x="3936" y="2171"/>
                </a:lnTo>
                <a:lnTo>
                  <a:pt x="4584" y="1473"/>
                </a:lnTo>
                <a:lnTo>
                  <a:pt x="5067" y="698"/>
                </a:lnTo>
                <a:lnTo>
                  <a:pt x="5359" y="0"/>
                </a:lnTo>
                <a:close/>
              </a:path>
            </a:pathLst>
          </a:custGeom>
          <a:ln w="25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96" name="object 196"/>
          <p:cNvSpPr/>
          <p:nvPr/>
        </p:nvSpPr>
        <p:spPr>
          <a:xfrm>
            <a:off x="830385" y="705935"/>
            <a:ext cx="10778" cy="14527"/>
          </a:xfrm>
          <a:custGeom>
            <a:avLst/>
            <a:gdLst/>
            <a:ahLst/>
            <a:cxnLst/>
            <a:rect l="l" t="t" r="r" b="b"/>
            <a:pathLst>
              <a:path w="6680" h="9004">
                <a:moveTo>
                  <a:pt x="3136" y="3098"/>
                </a:moveTo>
                <a:lnTo>
                  <a:pt x="2628" y="4241"/>
                </a:lnTo>
                <a:lnTo>
                  <a:pt x="2819" y="4940"/>
                </a:lnTo>
                <a:lnTo>
                  <a:pt x="3467" y="6057"/>
                </a:lnTo>
                <a:lnTo>
                  <a:pt x="3975" y="6959"/>
                </a:lnTo>
                <a:lnTo>
                  <a:pt x="4368" y="7569"/>
                </a:lnTo>
                <a:lnTo>
                  <a:pt x="4762" y="8356"/>
                </a:lnTo>
                <a:lnTo>
                  <a:pt x="4889" y="8597"/>
                </a:lnTo>
                <a:lnTo>
                  <a:pt x="4991" y="8813"/>
                </a:lnTo>
                <a:lnTo>
                  <a:pt x="5067" y="9004"/>
                </a:lnTo>
                <a:lnTo>
                  <a:pt x="4978" y="8508"/>
                </a:lnTo>
                <a:lnTo>
                  <a:pt x="4826" y="7975"/>
                </a:lnTo>
                <a:lnTo>
                  <a:pt x="4508" y="7404"/>
                </a:lnTo>
                <a:lnTo>
                  <a:pt x="3517" y="5676"/>
                </a:lnTo>
                <a:lnTo>
                  <a:pt x="3695" y="6730"/>
                </a:lnTo>
                <a:lnTo>
                  <a:pt x="3695" y="5486"/>
                </a:lnTo>
                <a:lnTo>
                  <a:pt x="3695" y="4254"/>
                </a:lnTo>
                <a:lnTo>
                  <a:pt x="825" y="5245"/>
                </a:lnTo>
                <a:lnTo>
                  <a:pt x="3759" y="3301"/>
                </a:lnTo>
                <a:lnTo>
                  <a:pt x="6680" y="1371"/>
                </a:lnTo>
                <a:lnTo>
                  <a:pt x="5156" y="1282"/>
                </a:lnTo>
                <a:lnTo>
                  <a:pt x="4178" y="253"/>
                </a:lnTo>
                <a:lnTo>
                  <a:pt x="3949" y="0"/>
                </a:lnTo>
                <a:lnTo>
                  <a:pt x="228" y="990"/>
                </a:lnTo>
                <a:lnTo>
                  <a:pt x="0" y="914"/>
                </a:lnTo>
                <a:lnTo>
                  <a:pt x="774" y="1676"/>
                </a:lnTo>
                <a:lnTo>
                  <a:pt x="3619" y="2057"/>
                </a:lnTo>
                <a:lnTo>
                  <a:pt x="3136" y="3098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97" name="object 197"/>
          <p:cNvSpPr/>
          <p:nvPr/>
        </p:nvSpPr>
        <p:spPr>
          <a:xfrm>
            <a:off x="662197" y="690484"/>
            <a:ext cx="14834" cy="14302"/>
          </a:xfrm>
          <a:custGeom>
            <a:avLst/>
            <a:gdLst/>
            <a:ahLst/>
            <a:cxnLst/>
            <a:rect l="l" t="t" r="r" b="b"/>
            <a:pathLst>
              <a:path w="9194" h="8864">
                <a:moveTo>
                  <a:pt x="0" y="2362"/>
                </a:moveTo>
                <a:lnTo>
                  <a:pt x="3225" y="3314"/>
                </a:lnTo>
                <a:lnTo>
                  <a:pt x="2755" y="5499"/>
                </a:lnTo>
                <a:lnTo>
                  <a:pt x="3670" y="7061"/>
                </a:lnTo>
                <a:lnTo>
                  <a:pt x="4597" y="8585"/>
                </a:lnTo>
                <a:lnTo>
                  <a:pt x="6426" y="8864"/>
                </a:lnTo>
                <a:lnTo>
                  <a:pt x="7353" y="7061"/>
                </a:lnTo>
                <a:lnTo>
                  <a:pt x="8254" y="5232"/>
                </a:lnTo>
                <a:lnTo>
                  <a:pt x="9194" y="3810"/>
                </a:lnTo>
                <a:lnTo>
                  <a:pt x="6883" y="1905"/>
                </a:lnTo>
                <a:lnTo>
                  <a:pt x="4597" y="0"/>
                </a:lnTo>
                <a:lnTo>
                  <a:pt x="1511" y="1409"/>
                </a:lnTo>
                <a:lnTo>
                  <a:pt x="0" y="2362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98" name="object 198"/>
          <p:cNvSpPr/>
          <p:nvPr/>
        </p:nvSpPr>
        <p:spPr>
          <a:xfrm>
            <a:off x="642260" y="700219"/>
            <a:ext cx="17130" cy="20736"/>
          </a:xfrm>
          <a:custGeom>
            <a:avLst/>
            <a:gdLst/>
            <a:ahLst/>
            <a:cxnLst/>
            <a:rect l="l" t="t" r="r" b="b"/>
            <a:pathLst>
              <a:path w="10617" h="12852">
                <a:moveTo>
                  <a:pt x="3708" y="0"/>
                </a:moveTo>
                <a:lnTo>
                  <a:pt x="5118" y="1231"/>
                </a:lnTo>
                <a:lnTo>
                  <a:pt x="6476" y="3289"/>
                </a:lnTo>
                <a:lnTo>
                  <a:pt x="5740" y="6743"/>
                </a:lnTo>
                <a:lnTo>
                  <a:pt x="4444" y="8115"/>
                </a:lnTo>
                <a:lnTo>
                  <a:pt x="0" y="12852"/>
                </a:lnTo>
                <a:lnTo>
                  <a:pt x="10617" y="5968"/>
                </a:lnTo>
                <a:lnTo>
                  <a:pt x="5118" y="1231"/>
                </a:lnTo>
                <a:lnTo>
                  <a:pt x="4775" y="723"/>
                </a:lnTo>
                <a:lnTo>
                  <a:pt x="4317" y="292"/>
                </a:lnTo>
                <a:lnTo>
                  <a:pt x="3708" y="0"/>
                </a:lnTo>
                <a:close/>
              </a:path>
            </a:pathLst>
          </a:custGeom>
          <a:ln w="25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199" name="object 199"/>
          <p:cNvSpPr/>
          <p:nvPr/>
        </p:nvSpPr>
        <p:spPr>
          <a:xfrm>
            <a:off x="619781" y="716509"/>
            <a:ext cx="13892" cy="16330"/>
          </a:xfrm>
          <a:custGeom>
            <a:avLst/>
            <a:gdLst/>
            <a:ahLst/>
            <a:cxnLst/>
            <a:rect l="l" t="t" r="r" b="b"/>
            <a:pathLst>
              <a:path w="8610" h="10121">
                <a:moveTo>
                  <a:pt x="7239" y="9753"/>
                </a:moveTo>
                <a:lnTo>
                  <a:pt x="8610" y="4991"/>
                </a:lnTo>
                <a:lnTo>
                  <a:pt x="7708" y="2489"/>
                </a:lnTo>
                <a:lnTo>
                  <a:pt x="6781" y="0"/>
                </a:lnTo>
                <a:lnTo>
                  <a:pt x="5867" y="8813"/>
                </a:lnTo>
                <a:lnTo>
                  <a:pt x="4483" y="7391"/>
                </a:lnTo>
                <a:lnTo>
                  <a:pt x="0" y="5956"/>
                </a:lnTo>
                <a:lnTo>
                  <a:pt x="4025" y="10121"/>
                </a:lnTo>
                <a:lnTo>
                  <a:pt x="7239" y="9753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00" name="object 200"/>
          <p:cNvSpPr/>
          <p:nvPr/>
        </p:nvSpPr>
        <p:spPr>
          <a:xfrm>
            <a:off x="624044" y="741344"/>
            <a:ext cx="15634" cy="11536"/>
          </a:xfrm>
          <a:custGeom>
            <a:avLst/>
            <a:gdLst/>
            <a:ahLst/>
            <a:cxnLst/>
            <a:rect l="l" t="t" r="r" b="b"/>
            <a:pathLst>
              <a:path w="9690" h="7150">
                <a:moveTo>
                  <a:pt x="914" y="5714"/>
                </a:moveTo>
                <a:lnTo>
                  <a:pt x="0" y="7150"/>
                </a:lnTo>
                <a:lnTo>
                  <a:pt x="9690" y="6337"/>
                </a:lnTo>
                <a:lnTo>
                  <a:pt x="5511" y="3797"/>
                </a:lnTo>
                <a:lnTo>
                  <a:pt x="5511" y="2387"/>
                </a:lnTo>
                <a:lnTo>
                  <a:pt x="5511" y="952"/>
                </a:lnTo>
                <a:lnTo>
                  <a:pt x="4597" y="0"/>
                </a:lnTo>
                <a:lnTo>
                  <a:pt x="914" y="5714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01" name="object 201"/>
          <p:cNvSpPr/>
          <p:nvPr/>
        </p:nvSpPr>
        <p:spPr>
          <a:xfrm>
            <a:off x="965459" y="770990"/>
            <a:ext cx="157819" cy="66143"/>
          </a:xfrm>
          <a:custGeom>
            <a:avLst/>
            <a:gdLst/>
            <a:ahLst/>
            <a:cxnLst/>
            <a:rect l="l" t="t" r="r" b="b"/>
            <a:pathLst>
              <a:path w="97815" h="40995">
                <a:moveTo>
                  <a:pt x="93446" y="6261"/>
                </a:moveTo>
                <a:lnTo>
                  <a:pt x="95207" y="2689"/>
                </a:lnTo>
                <a:lnTo>
                  <a:pt x="94818" y="2895"/>
                </a:lnTo>
                <a:lnTo>
                  <a:pt x="95415" y="25"/>
                </a:lnTo>
                <a:lnTo>
                  <a:pt x="92621" y="2908"/>
                </a:lnTo>
                <a:lnTo>
                  <a:pt x="89934" y="4749"/>
                </a:lnTo>
                <a:lnTo>
                  <a:pt x="93446" y="6261"/>
                </a:lnTo>
                <a:close/>
              </a:path>
              <a:path w="97815" h="40995">
                <a:moveTo>
                  <a:pt x="42037" y="0"/>
                </a:moveTo>
                <a:lnTo>
                  <a:pt x="41871" y="4762"/>
                </a:lnTo>
                <a:lnTo>
                  <a:pt x="41871" y="8216"/>
                </a:lnTo>
                <a:lnTo>
                  <a:pt x="41351" y="12915"/>
                </a:lnTo>
                <a:lnTo>
                  <a:pt x="40360" y="17741"/>
                </a:lnTo>
                <a:lnTo>
                  <a:pt x="41186" y="20650"/>
                </a:lnTo>
                <a:lnTo>
                  <a:pt x="39865" y="23977"/>
                </a:lnTo>
                <a:lnTo>
                  <a:pt x="38531" y="27317"/>
                </a:lnTo>
                <a:lnTo>
                  <a:pt x="41402" y="25679"/>
                </a:lnTo>
                <a:lnTo>
                  <a:pt x="43954" y="27343"/>
                </a:lnTo>
                <a:lnTo>
                  <a:pt x="45389" y="30327"/>
                </a:lnTo>
                <a:lnTo>
                  <a:pt x="46850" y="26631"/>
                </a:lnTo>
                <a:lnTo>
                  <a:pt x="50698" y="26631"/>
                </a:lnTo>
                <a:lnTo>
                  <a:pt x="53822" y="28371"/>
                </a:lnTo>
                <a:lnTo>
                  <a:pt x="50101" y="23113"/>
                </a:lnTo>
                <a:lnTo>
                  <a:pt x="48615" y="21031"/>
                </a:lnTo>
                <a:lnTo>
                  <a:pt x="48628" y="17995"/>
                </a:lnTo>
                <a:lnTo>
                  <a:pt x="48475" y="10096"/>
                </a:lnTo>
                <a:lnTo>
                  <a:pt x="48348" y="3454"/>
                </a:lnTo>
                <a:lnTo>
                  <a:pt x="48806" y="6604"/>
                </a:lnTo>
                <a:lnTo>
                  <a:pt x="48323" y="1981"/>
                </a:lnTo>
                <a:lnTo>
                  <a:pt x="48323" y="0"/>
                </a:lnTo>
                <a:lnTo>
                  <a:pt x="42037" y="0"/>
                </a:lnTo>
                <a:close/>
              </a:path>
              <a:path w="97815" h="40995">
                <a:moveTo>
                  <a:pt x="2679" y="9169"/>
                </a:moveTo>
                <a:lnTo>
                  <a:pt x="1358" y="12471"/>
                </a:lnTo>
                <a:lnTo>
                  <a:pt x="0" y="15786"/>
                </a:lnTo>
                <a:lnTo>
                  <a:pt x="2908" y="14185"/>
                </a:lnTo>
                <a:lnTo>
                  <a:pt x="5422" y="15836"/>
                </a:lnTo>
                <a:lnTo>
                  <a:pt x="6883" y="18834"/>
                </a:lnTo>
                <a:lnTo>
                  <a:pt x="8356" y="15138"/>
                </a:lnTo>
                <a:lnTo>
                  <a:pt x="11557" y="14427"/>
                </a:lnTo>
                <a:lnTo>
                  <a:pt x="11734" y="14719"/>
                </a:lnTo>
                <a:lnTo>
                  <a:pt x="15316" y="16891"/>
                </a:lnTo>
                <a:lnTo>
                  <a:pt x="11582" y="11633"/>
                </a:lnTo>
                <a:lnTo>
                  <a:pt x="10121" y="7645"/>
                </a:lnTo>
                <a:lnTo>
                  <a:pt x="9969" y="0"/>
                </a:lnTo>
                <a:lnTo>
                  <a:pt x="3505" y="0"/>
                </a:lnTo>
                <a:lnTo>
                  <a:pt x="3124" y="4902"/>
                </a:lnTo>
                <a:lnTo>
                  <a:pt x="2387" y="8636"/>
                </a:lnTo>
                <a:lnTo>
                  <a:pt x="2679" y="9169"/>
                </a:lnTo>
                <a:close/>
              </a:path>
              <a:path w="97815" h="40995">
                <a:moveTo>
                  <a:pt x="82283" y="35991"/>
                </a:moveTo>
                <a:lnTo>
                  <a:pt x="84175" y="37973"/>
                </a:lnTo>
                <a:lnTo>
                  <a:pt x="85636" y="40995"/>
                </a:lnTo>
                <a:lnTo>
                  <a:pt x="87096" y="37287"/>
                </a:lnTo>
                <a:lnTo>
                  <a:pt x="90119" y="36995"/>
                </a:lnTo>
                <a:lnTo>
                  <a:pt x="91249" y="37541"/>
                </a:lnTo>
                <a:lnTo>
                  <a:pt x="93840" y="38747"/>
                </a:lnTo>
                <a:lnTo>
                  <a:pt x="90335" y="33769"/>
                </a:lnTo>
                <a:lnTo>
                  <a:pt x="90157" y="31064"/>
                </a:lnTo>
                <a:lnTo>
                  <a:pt x="89992" y="23152"/>
                </a:lnTo>
                <a:lnTo>
                  <a:pt x="89877" y="16510"/>
                </a:lnTo>
                <a:lnTo>
                  <a:pt x="90335" y="13754"/>
                </a:lnTo>
                <a:lnTo>
                  <a:pt x="89827" y="9131"/>
                </a:lnTo>
                <a:lnTo>
                  <a:pt x="89373" y="4779"/>
                </a:lnTo>
                <a:lnTo>
                  <a:pt x="88887" y="2209"/>
                </a:lnTo>
                <a:lnTo>
                  <a:pt x="86779" y="1892"/>
                </a:lnTo>
                <a:lnTo>
                  <a:pt x="86296" y="4483"/>
                </a:lnTo>
                <a:lnTo>
                  <a:pt x="84696" y="25"/>
                </a:lnTo>
                <a:lnTo>
                  <a:pt x="81813" y="0"/>
                </a:lnTo>
                <a:lnTo>
                  <a:pt x="83705" y="4000"/>
                </a:lnTo>
                <a:lnTo>
                  <a:pt x="84188" y="5930"/>
                </a:lnTo>
                <a:lnTo>
                  <a:pt x="83578" y="9982"/>
                </a:lnTo>
                <a:lnTo>
                  <a:pt x="83578" y="14566"/>
                </a:lnTo>
                <a:lnTo>
                  <a:pt x="84035" y="23571"/>
                </a:lnTo>
                <a:lnTo>
                  <a:pt x="83058" y="28397"/>
                </a:lnTo>
                <a:lnTo>
                  <a:pt x="82308" y="30607"/>
                </a:lnTo>
                <a:lnTo>
                  <a:pt x="80975" y="33921"/>
                </a:lnTo>
                <a:lnTo>
                  <a:pt x="79641" y="37261"/>
                </a:lnTo>
                <a:lnTo>
                  <a:pt x="82283" y="35991"/>
                </a:lnTo>
                <a:close/>
              </a:path>
              <a:path w="97815" h="40995">
                <a:moveTo>
                  <a:pt x="97815" y="1308"/>
                </a:moveTo>
                <a:lnTo>
                  <a:pt x="95491" y="2538"/>
                </a:lnTo>
                <a:lnTo>
                  <a:pt x="95224" y="3606"/>
                </a:lnTo>
                <a:lnTo>
                  <a:pt x="97815" y="1308"/>
                </a:lnTo>
                <a:close/>
              </a:path>
              <a:path w="97815" h="40995">
                <a:moveTo>
                  <a:pt x="95707" y="1676"/>
                </a:moveTo>
                <a:lnTo>
                  <a:pt x="95207" y="2689"/>
                </a:lnTo>
                <a:lnTo>
                  <a:pt x="95491" y="2538"/>
                </a:lnTo>
                <a:lnTo>
                  <a:pt x="95707" y="1676"/>
                </a:lnTo>
                <a:close/>
              </a:path>
              <a:path w="97815" h="40995">
                <a:moveTo>
                  <a:pt x="89934" y="4749"/>
                </a:moveTo>
                <a:lnTo>
                  <a:pt x="89344" y="4495"/>
                </a:lnTo>
                <a:lnTo>
                  <a:pt x="89433" y="5092"/>
                </a:lnTo>
                <a:lnTo>
                  <a:pt x="89934" y="474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02" name="object 202"/>
          <p:cNvSpPr/>
          <p:nvPr/>
        </p:nvSpPr>
        <p:spPr>
          <a:xfrm>
            <a:off x="893570" y="633022"/>
            <a:ext cx="303549" cy="138004"/>
          </a:xfrm>
          <a:custGeom>
            <a:avLst/>
            <a:gdLst/>
            <a:ahLst/>
            <a:cxnLst/>
            <a:rect l="l" t="t" r="r" b="b"/>
            <a:pathLst>
              <a:path w="188137" h="85534">
                <a:moveTo>
                  <a:pt x="93814" y="31445"/>
                </a:moveTo>
                <a:lnTo>
                  <a:pt x="92659" y="32562"/>
                </a:lnTo>
                <a:lnTo>
                  <a:pt x="92867" y="59924"/>
                </a:lnTo>
                <a:lnTo>
                  <a:pt x="93014" y="57873"/>
                </a:lnTo>
                <a:lnTo>
                  <a:pt x="93078" y="57099"/>
                </a:lnTo>
                <a:lnTo>
                  <a:pt x="101104" y="50761"/>
                </a:lnTo>
                <a:lnTo>
                  <a:pt x="99847" y="9207"/>
                </a:lnTo>
                <a:lnTo>
                  <a:pt x="96774" y="10617"/>
                </a:lnTo>
                <a:lnTo>
                  <a:pt x="92392" y="11836"/>
                </a:lnTo>
                <a:lnTo>
                  <a:pt x="88011" y="13081"/>
                </a:lnTo>
                <a:lnTo>
                  <a:pt x="87363" y="16433"/>
                </a:lnTo>
                <a:lnTo>
                  <a:pt x="85077" y="19227"/>
                </a:lnTo>
                <a:lnTo>
                  <a:pt x="84696" y="31407"/>
                </a:lnTo>
                <a:lnTo>
                  <a:pt x="88214" y="30480"/>
                </a:lnTo>
                <a:lnTo>
                  <a:pt x="90970" y="28905"/>
                </a:lnTo>
                <a:lnTo>
                  <a:pt x="93814" y="31445"/>
                </a:lnTo>
                <a:close/>
              </a:path>
              <a:path w="188137" h="85534">
                <a:moveTo>
                  <a:pt x="126758" y="82448"/>
                </a:moveTo>
                <a:lnTo>
                  <a:pt x="123837" y="79260"/>
                </a:lnTo>
                <a:lnTo>
                  <a:pt x="121894" y="76403"/>
                </a:lnTo>
                <a:lnTo>
                  <a:pt x="117640" y="74345"/>
                </a:lnTo>
                <a:lnTo>
                  <a:pt x="116598" y="73152"/>
                </a:lnTo>
                <a:lnTo>
                  <a:pt x="120180" y="73152"/>
                </a:lnTo>
                <a:lnTo>
                  <a:pt x="119468" y="70497"/>
                </a:lnTo>
                <a:lnTo>
                  <a:pt x="124815" y="72707"/>
                </a:lnTo>
                <a:lnTo>
                  <a:pt x="121081" y="70421"/>
                </a:lnTo>
                <a:lnTo>
                  <a:pt x="120573" y="69799"/>
                </a:lnTo>
                <a:lnTo>
                  <a:pt x="123151" y="69469"/>
                </a:lnTo>
                <a:lnTo>
                  <a:pt x="122047" y="69761"/>
                </a:lnTo>
                <a:lnTo>
                  <a:pt x="126822" y="69799"/>
                </a:lnTo>
                <a:lnTo>
                  <a:pt x="127838" y="32575"/>
                </a:lnTo>
                <a:lnTo>
                  <a:pt x="129578" y="29756"/>
                </a:lnTo>
                <a:lnTo>
                  <a:pt x="125374" y="26593"/>
                </a:lnTo>
                <a:lnTo>
                  <a:pt x="125514" y="23609"/>
                </a:lnTo>
                <a:lnTo>
                  <a:pt x="122453" y="23075"/>
                </a:lnTo>
                <a:lnTo>
                  <a:pt x="124320" y="63906"/>
                </a:lnTo>
                <a:lnTo>
                  <a:pt x="124993" y="65874"/>
                </a:lnTo>
                <a:lnTo>
                  <a:pt x="121107" y="68338"/>
                </a:lnTo>
                <a:lnTo>
                  <a:pt x="120662" y="26416"/>
                </a:lnTo>
                <a:lnTo>
                  <a:pt x="116814" y="25742"/>
                </a:lnTo>
                <a:lnTo>
                  <a:pt x="114744" y="49517"/>
                </a:lnTo>
                <a:lnTo>
                  <a:pt x="110261" y="52044"/>
                </a:lnTo>
                <a:lnTo>
                  <a:pt x="111455" y="59397"/>
                </a:lnTo>
                <a:lnTo>
                  <a:pt x="108483" y="50673"/>
                </a:lnTo>
                <a:lnTo>
                  <a:pt x="108140" y="73469"/>
                </a:lnTo>
                <a:lnTo>
                  <a:pt x="107149" y="76149"/>
                </a:lnTo>
                <a:lnTo>
                  <a:pt x="106845" y="75615"/>
                </a:lnTo>
                <a:lnTo>
                  <a:pt x="106680" y="72618"/>
                </a:lnTo>
                <a:lnTo>
                  <a:pt x="106121" y="69227"/>
                </a:lnTo>
                <a:lnTo>
                  <a:pt x="105219" y="81102"/>
                </a:lnTo>
                <a:lnTo>
                  <a:pt x="107810" y="83032"/>
                </a:lnTo>
                <a:lnTo>
                  <a:pt x="106197" y="81635"/>
                </a:lnTo>
                <a:lnTo>
                  <a:pt x="107149" y="77533"/>
                </a:lnTo>
                <a:lnTo>
                  <a:pt x="107437" y="76353"/>
                </a:lnTo>
                <a:lnTo>
                  <a:pt x="112115" y="79667"/>
                </a:lnTo>
                <a:lnTo>
                  <a:pt x="113360" y="82372"/>
                </a:lnTo>
                <a:lnTo>
                  <a:pt x="113042" y="79527"/>
                </a:lnTo>
                <a:lnTo>
                  <a:pt x="113360" y="76276"/>
                </a:lnTo>
                <a:lnTo>
                  <a:pt x="112217" y="73723"/>
                </a:lnTo>
                <a:lnTo>
                  <a:pt x="115722" y="74256"/>
                </a:lnTo>
                <a:lnTo>
                  <a:pt x="118859" y="75311"/>
                </a:lnTo>
                <a:lnTo>
                  <a:pt x="124218" y="83019"/>
                </a:lnTo>
                <a:lnTo>
                  <a:pt x="126758" y="82448"/>
                </a:lnTo>
                <a:close/>
              </a:path>
              <a:path w="188137" h="85534">
                <a:moveTo>
                  <a:pt x="130213" y="71285"/>
                </a:moveTo>
                <a:lnTo>
                  <a:pt x="130213" y="73761"/>
                </a:lnTo>
                <a:lnTo>
                  <a:pt x="131616" y="73072"/>
                </a:lnTo>
                <a:lnTo>
                  <a:pt x="130322" y="71152"/>
                </a:lnTo>
                <a:lnTo>
                  <a:pt x="130213" y="71285"/>
                </a:lnTo>
                <a:close/>
              </a:path>
              <a:path w="188137" h="85534">
                <a:moveTo>
                  <a:pt x="137325" y="70256"/>
                </a:moveTo>
                <a:lnTo>
                  <a:pt x="133781" y="72009"/>
                </a:lnTo>
                <a:lnTo>
                  <a:pt x="131616" y="73072"/>
                </a:lnTo>
                <a:lnTo>
                  <a:pt x="134581" y="77470"/>
                </a:lnTo>
                <a:lnTo>
                  <a:pt x="138845" y="83721"/>
                </a:lnTo>
                <a:lnTo>
                  <a:pt x="139128" y="84137"/>
                </a:lnTo>
                <a:lnTo>
                  <a:pt x="139966" y="85509"/>
                </a:lnTo>
                <a:lnTo>
                  <a:pt x="140093" y="84912"/>
                </a:lnTo>
                <a:lnTo>
                  <a:pt x="140919" y="81026"/>
                </a:lnTo>
                <a:lnTo>
                  <a:pt x="143779" y="76120"/>
                </a:lnTo>
                <a:lnTo>
                  <a:pt x="141351" y="74917"/>
                </a:lnTo>
                <a:lnTo>
                  <a:pt x="140617" y="77399"/>
                </a:lnTo>
                <a:lnTo>
                  <a:pt x="139369" y="81622"/>
                </a:lnTo>
                <a:lnTo>
                  <a:pt x="138882" y="83570"/>
                </a:lnTo>
                <a:lnTo>
                  <a:pt x="136867" y="78917"/>
                </a:lnTo>
                <a:lnTo>
                  <a:pt x="137325" y="70256"/>
                </a:lnTo>
                <a:close/>
              </a:path>
              <a:path w="188137" h="85534">
                <a:moveTo>
                  <a:pt x="138845" y="83721"/>
                </a:moveTo>
                <a:lnTo>
                  <a:pt x="138557" y="84874"/>
                </a:lnTo>
                <a:lnTo>
                  <a:pt x="139966" y="85509"/>
                </a:lnTo>
                <a:lnTo>
                  <a:pt x="139128" y="84137"/>
                </a:lnTo>
                <a:lnTo>
                  <a:pt x="138845" y="83721"/>
                </a:lnTo>
                <a:close/>
              </a:path>
              <a:path w="188137" h="85534">
                <a:moveTo>
                  <a:pt x="144523" y="74844"/>
                </a:moveTo>
                <a:lnTo>
                  <a:pt x="144818" y="74993"/>
                </a:lnTo>
                <a:lnTo>
                  <a:pt x="145440" y="69532"/>
                </a:lnTo>
                <a:lnTo>
                  <a:pt x="143484" y="74320"/>
                </a:lnTo>
                <a:lnTo>
                  <a:pt x="141401" y="66548"/>
                </a:lnTo>
                <a:lnTo>
                  <a:pt x="143563" y="74705"/>
                </a:lnTo>
                <a:lnTo>
                  <a:pt x="144665" y="74599"/>
                </a:lnTo>
                <a:lnTo>
                  <a:pt x="144523" y="74844"/>
                </a:lnTo>
                <a:close/>
              </a:path>
              <a:path w="188137" h="85534">
                <a:moveTo>
                  <a:pt x="137820" y="64439"/>
                </a:moveTo>
                <a:lnTo>
                  <a:pt x="137439" y="68913"/>
                </a:lnTo>
                <a:lnTo>
                  <a:pt x="138150" y="70421"/>
                </a:lnTo>
                <a:lnTo>
                  <a:pt x="141401" y="66548"/>
                </a:lnTo>
                <a:lnTo>
                  <a:pt x="137820" y="64439"/>
                </a:lnTo>
                <a:close/>
              </a:path>
              <a:path w="188137" h="85534">
                <a:moveTo>
                  <a:pt x="144138" y="74650"/>
                </a:moveTo>
                <a:lnTo>
                  <a:pt x="143563" y="74705"/>
                </a:lnTo>
                <a:lnTo>
                  <a:pt x="143835" y="76024"/>
                </a:lnTo>
                <a:lnTo>
                  <a:pt x="144523" y="74844"/>
                </a:lnTo>
                <a:lnTo>
                  <a:pt x="144665" y="74599"/>
                </a:lnTo>
                <a:lnTo>
                  <a:pt x="144138" y="74650"/>
                </a:lnTo>
                <a:close/>
              </a:path>
              <a:path w="188137" h="85534">
                <a:moveTo>
                  <a:pt x="168452" y="80010"/>
                </a:moveTo>
                <a:lnTo>
                  <a:pt x="173939" y="76034"/>
                </a:lnTo>
                <a:lnTo>
                  <a:pt x="170929" y="72872"/>
                </a:lnTo>
                <a:lnTo>
                  <a:pt x="166878" y="71577"/>
                </a:lnTo>
                <a:lnTo>
                  <a:pt x="168211" y="82854"/>
                </a:lnTo>
                <a:lnTo>
                  <a:pt x="168452" y="80010"/>
                </a:lnTo>
                <a:close/>
              </a:path>
              <a:path w="188137" h="85534">
                <a:moveTo>
                  <a:pt x="181127" y="62242"/>
                </a:moveTo>
                <a:lnTo>
                  <a:pt x="173786" y="57391"/>
                </a:lnTo>
                <a:lnTo>
                  <a:pt x="178333" y="58788"/>
                </a:lnTo>
                <a:lnTo>
                  <a:pt x="182867" y="60185"/>
                </a:lnTo>
                <a:lnTo>
                  <a:pt x="182562" y="56591"/>
                </a:lnTo>
                <a:lnTo>
                  <a:pt x="182905" y="54305"/>
                </a:lnTo>
                <a:lnTo>
                  <a:pt x="188137" y="54724"/>
                </a:lnTo>
                <a:lnTo>
                  <a:pt x="186042" y="52501"/>
                </a:lnTo>
                <a:lnTo>
                  <a:pt x="183578" y="49872"/>
                </a:lnTo>
                <a:lnTo>
                  <a:pt x="181394" y="51739"/>
                </a:lnTo>
                <a:lnTo>
                  <a:pt x="180822" y="54406"/>
                </a:lnTo>
                <a:lnTo>
                  <a:pt x="177914" y="52298"/>
                </a:lnTo>
                <a:lnTo>
                  <a:pt x="173939" y="49390"/>
                </a:lnTo>
                <a:lnTo>
                  <a:pt x="172834" y="61010"/>
                </a:lnTo>
                <a:lnTo>
                  <a:pt x="177380" y="62052"/>
                </a:lnTo>
                <a:lnTo>
                  <a:pt x="176237" y="66103"/>
                </a:lnTo>
                <a:lnTo>
                  <a:pt x="175181" y="71019"/>
                </a:lnTo>
                <a:lnTo>
                  <a:pt x="176936" y="71577"/>
                </a:lnTo>
                <a:lnTo>
                  <a:pt x="180822" y="72783"/>
                </a:lnTo>
                <a:lnTo>
                  <a:pt x="179806" y="69723"/>
                </a:lnTo>
                <a:lnTo>
                  <a:pt x="180428" y="67068"/>
                </a:lnTo>
                <a:lnTo>
                  <a:pt x="181089" y="64427"/>
                </a:lnTo>
                <a:lnTo>
                  <a:pt x="185013" y="65747"/>
                </a:lnTo>
                <a:lnTo>
                  <a:pt x="181127" y="62242"/>
                </a:lnTo>
                <a:close/>
              </a:path>
              <a:path w="188137" h="85534">
                <a:moveTo>
                  <a:pt x="177126" y="46355"/>
                </a:moveTo>
                <a:lnTo>
                  <a:pt x="181013" y="46012"/>
                </a:lnTo>
                <a:lnTo>
                  <a:pt x="180733" y="43624"/>
                </a:lnTo>
                <a:lnTo>
                  <a:pt x="180733" y="36957"/>
                </a:lnTo>
                <a:lnTo>
                  <a:pt x="179666" y="40754"/>
                </a:lnTo>
                <a:lnTo>
                  <a:pt x="176758" y="41389"/>
                </a:lnTo>
                <a:lnTo>
                  <a:pt x="172910" y="42227"/>
                </a:lnTo>
                <a:lnTo>
                  <a:pt x="169684" y="40652"/>
                </a:lnTo>
                <a:lnTo>
                  <a:pt x="173913" y="37820"/>
                </a:lnTo>
                <a:lnTo>
                  <a:pt x="174358" y="35077"/>
                </a:lnTo>
                <a:lnTo>
                  <a:pt x="170141" y="36131"/>
                </a:lnTo>
                <a:lnTo>
                  <a:pt x="166497" y="38252"/>
                </a:lnTo>
                <a:lnTo>
                  <a:pt x="163550" y="41783"/>
                </a:lnTo>
                <a:lnTo>
                  <a:pt x="160312" y="43891"/>
                </a:lnTo>
                <a:lnTo>
                  <a:pt x="159308" y="51231"/>
                </a:lnTo>
                <a:lnTo>
                  <a:pt x="160235" y="60109"/>
                </a:lnTo>
                <a:lnTo>
                  <a:pt x="161594" y="58661"/>
                </a:lnTo>
                <a:lnTo>
                  <a:pt x="166077" y="57213"/>
                </a:lnTo>
                <a:lnTo>
                  <a:pt x="162064" y="61429"/>
                </a:lnTo>
                <a:lnTo>
                  <a:pt x="158851" y="61087"/>
                </a:lnTo>
                <a:lnTo>
                  <a:pt x="157937" y="67691"/>
                </a:lnTo>
                <a:lnTo>
                  <a:pt x="158851" y="66713"/>
                </a:lnTo>
                <a:lnTo>
                  <a:pt x="162521" y="72504"/>
                </a:lnTo>
                <a:lnTo>
                  <a:pt x="163436" y="73952"/>
                </a:lnTo>
                <a:lnTo>
                  <a:pt x="156108" y="74231"/>
                </a:lnTo>
                <a:lnTo>
                  <a:pt x="157340" y="80098"/>
                </a:lnTo>
                <a:lnTo>
                  <a:pt x="166738" y="80098"/>
                </a:lnTo>
                <a:lnTo>
                  <a:pt x="162841" y="83421"/>
                </a:lnTo>
                <a:lnTo>
                  <a:pt x="162687" y="83553"/>
                </a:lnTo>
                <a:lnTo>
                  <a:pt x="174053" y="83515"/>
                </a:lnTo>
                <a:lnTo>
                  <a:pt x="175171" y="79527"/>
                </a:lnTo>
                <a:lnTo>
                  <a:pt x="173532" y="77050"/>
                </a:lnTo>
                <a:lnTo>
                  <a:pt x="176237" y="75082"/>
                </a:lnTo>
                <a:lnTo>
                  <a:pt x="172339" y="77533"/>
                </a:lnTo>
                <a:lnTo>
                  <a:pt x="168452" y="80010"/>
                </a:lnTo>
                <a:lnTo>
                  <a:pt x="168211" y="82854"/>
                </a:lnTo>
                <a:lnTo>
                  <a:pt x="165455" y="83210"/>
                </a:lnTo>
                <a:lnTo>
                  <a:pt x="168211" y="82854"/>
                </a:lnTo>
                <a:lnTo>
                  <a:pt x="166878" y="71577"/>
                </a:lnTo>
                <a:lnTo>
                  <a:pt x="169722" y="69088"/>
                </a:lnTo>
                <a:lnTo>
                  <a:pt x="172770" y="69265"/>
                </a:lnTo>
                <a:lnTo>
                  <a:pt x="175181" y="71019"/>
                </a:lnTo>
                <a:lnTo>
                  <a:pt x="176237" y="66103"/>
                </a:lnTo>
                <a:lnTo>
                  <a:pt x="173977" y="65265"/>
                </a:lnTo>
                <a:lnTo>
                  <a:pt x="170954" y="63906"/>
                </a:lnTo>
                <a:lnTo>
                  <a:pt x="169583" y="62611"/>
                </a:lnTo>
                <a:lnTo>
                  <a:pt x="167144" y="60312"/>
                </a:lnTo>
                <a:lnTo>
                  <a:pt x="172834" y="61010"/>
                </a:lnTo>
                <a:lnTo>
                  <a:pt x="173939" y="49390"/>
                </a:lnTo>
                <a:lnTo>
                  <a:pt x="172567" y="51562"/>
                </a:lnTo>
                <a:lnTo>
                  <a:pt x="170307" y="54203"/>
                </a:lnTo>
                <a:lnTo>
                  <a:pt x="167551" y="50520"/>
                </a:lnTo>
                <a:lnTo>
                  <a:pt x="164630" y="46990"/>
                </a:lnTo>
                <a:lnTo>
                  <a:pt x="168351" y="51041"/>
                </a:lnTo>
                <a:lnTo>
                  <a:pt x="173228" y="46113"/>
                </a:lnTo>
                <a:lnTo>
                  <a:pt x="177126" y="46355"/>
                </a:lnTo>
                <a:close/>
              </a:path>
              <a:path w="188137" h="85534">
                <a:moveTo>
                  <a:pt x="155028" y="77482"/>
                </a:moveTo>
                <a:lnTo>
                  <a:pt x="154063" y="80822"/>
                </a:lnTo>
                <a:lnTo>
                  <a:pt x="157391" y="82511"/>
                </a:lnTo>
                <a:lnTo>
                  <a:pt x="159334" y="83934"/>
                </a:lnTo>
                <a:lnTo>
                  <a:pt x="157340" y="80098"/>
                </a:lnTo>
                <a:lnTo>
                  <a:pt x="156108" y="74231"/>
                </a:lnTo>
                <a:lnTo>
                  <a:pt x="157937" y="70561"/>
                </a:lnTo>
                <a:lnTo>
                  <a:pt x="157937" y="67691"/>
                </a:lnTo>
                <a:lnTo>
                  <a:pt x="158851" y="61087"/>
                </a:lnTo>
                <a:lnTo>
                  <a:pt x="157492" y="56273"/>
                </a:lnTo>
                <a:lnTo>
                  <a:pt x="159308" y="51231"/>
                </a:lnTo>
                <a:lnTo>
                  <a:pt x="160312" y="43891"/>
                </a:lnTo>
                <a:lnTo>
                  <a:pt x="157708" y="41579"/>
                </a:lnTo>
                <a:lnTo>
                  <a:pt x="155117" y="41262"/>
                </a:lnTo>
                <a:lnTo>
                  <a:pt x="158356" y="38976"/>
                </a:lnTo>
                <a:lnTo>
                  <a:pt x="158686" y="39141"/>
                </a:lnTo>
                <a:lnTo>
                  <a:pt x="161277" y="35979"/>
                </a:lnTo>
                <a:lnTo>
                  <a:pt x="165023" y="33769"/>
                </a:lnTo>
                <a:lnTo>
                  <a:pt x="165989" y="30111"/>
                </a:lnTo>
                <a:lnTo>
                  <a:pt x="165760" y="26797"/>
                </a:lnTo>
                <a:lnTo>
                  <a:pt x="162471" y="29184"/>
                </a:lnTo>
                <a:lnTo>
                  <a:pt x="160782" y="32600"/>
                </a:lnTo>
                <a:lnTo>
                  <a:pt x="159054" y="29756"/>
                </a:lnTo>
                <a:lnTo>
                  <a:pt x="156006" y="32613"/>
                </a:lnTo>
                <a:lnTo>
                  <a:pt x="157226" y="31343"/>
                </a:lnTo>
                <a:lnTo>
                  <a:pt x="154470" y="32385"/>
                </a:lnTo>
                <a:lnTo>
                  <a:pt x="151714" y="33451"/>
                </a:lnTo>
                <a:lnTo>
                  <a:pt x="152857" y="29946"/>
                </a:lnTo>
                <a:lnTo>
                  <a:pt x="151714" y="27305"/>
                </a:lnTo>
                <a:lnTo>
                  <a:pt x="148590" y="29222"/>
                </a:lnTo>
                <a:lnTo>
                  <a:pt x="147142" y="28346"/>
                </a:lnTo>
                <a:lnTo>
                  <a:pt x="145199" y="25717"/>
                </a:lnTo>
                <a:lnTo>
                  <a:pt x="147142" y="23075"/>
                </a:lnTo>
                <a:lnTo>
                  <a:pt x="144856" y="19735"/>
                </a:lnTo>
                <a:lnTo>
                  <a:pt x="141782" y="21120"/>
                </a:lnTo>
                <a:lnTo>
                  <a:pt x="142836" y="48234"/>
                </a:lnTo>
                <a:lnTo>
                  <a:pt x="146735" y="46469"/>
                </a:lnTo>
                <a:lnTo>
                  <a:pt x="147332" y="46202"/>
                </a:lnTo>
                <a:lnTo>
                  <a:pt x="146685" y="50444"/>
                </a:lnTo>
                <a:lnTo>
                  <a:pt x="146596" y="54343"/>
                </a:lnTo>
                <a:lnTo>
                  <a:pt x="151028" y="59143"/>
                </a:lnTo>
                <a:lnTo>
                  <a:pt x="147650" y="74561"/>
                </a:lnTo>
                <a:lnTo>
                  <a:pt x="150977" y="73863"/>
                </a:lnTo>
                <a:lnTo>
                  <a:pt x="153936" y="75285"/>
                </a:lnTo>
                <a:lnTo>
                  <a:pt x="151104" y="77990"/>
                </a:lnTo>
                <a:lnTo>
                  <a:pt x="147701" y="80365"/>
                </a:lnTo>
                <a:lnTo>
                  <a:pt x="144818" y="83464"/>
                </a:lnTo>
                <a:lnTo>
                  <a:pt x="144818" y="82731"/>
                </a:lnTo>
                <a:lnTo>
                  <a:pt x="142036" y="85432"/>
                </a:lnTo>
                <a:lnTo>
                  <a:pt x="144983" y="84442"/>
                </a:lnTo>
                <a:lnTo>
                  <a:pt x="147307" y="82207"/>
                </a:lnTo>
                <a:lnTo>
                  <a:pt x="150469" y="79133"/>
                </a:lnTo>
                <a:lnTo>
                  <a:pt x="152908" y="76504"/>
                </a:lnTo>
                <a:lnTo>
                  <a:pt x="156006" y="74142"/>
                </a:lnTo>
                <a:lnTo>
                  <a:pt x="155028" y="77482"/>
                </a:lnTo>
                <a:close/>
              </a:path>
              <a:path w="188137" h="85534">
                <a:moveTo>
                  <a:pt x="138341" y="49288"/>
                </a:moveTo>
                <a:lnTo>
                  <a:pt x="139890" y="37363"/>
                </a:lnTo>
                <a:lnTo>
                  <a:pt x="136690" y="38328"/>
                </a:lnTo>
                <a:lnTo>
                  <a:pt x="136232" y="42087"/>
                </a:lnTo>
                <a:lnTo>
                  <a:pt x="135407" y="64604"/>
                </a:lnTo>
                <a:lnTo>
                  <a:pt x="136740" y="61264"/>
                </a:lnTo>
                <a:lnTo>
                  <a:pt x="139407" y="61544"/>
                </a:lnTo>
                <a:lnTo>
                  <a:pt x="151028" y="59143"/>
                </a:lnTo>
                <a:lnTo>
                  <a:pt x="138341" y="49288"/>
                </a:lnTo>
                <a:close/>
              </a:path>
              <a:path w="188137" h="85534">
                <a:moveTo>
                  <a:pt x="128638" y="77495"/>
                </a:moveTo>
                <a:lnTo>
                  <a:pt x="130073" y="77647"/>
                </a:lnTo>
                <a:lnTo>
                  <a:pt x="131038" y="82562"/>
                </a:lnTo>
                <a:lnTo>
                  <a:pt x="131394" y="85496"/>
                </a:lnTo>
                <a:lnTo>
                  <a:pt x="132994" y="81851"/>
                </a:lnTo>
                <a:lnTo>
                  <a:pt x="132054" y="79629"/>
                </a:lnTo>
                <a:lnTo>
                  <a:pt x="130670" y="76441"/>
                </a:lnTo>
                <a:lnTo>
                  <a:pt x="129489" y="73875"/>
                </a:lnTo>
                <a:lnTo>
                  <a:pt x="130106" y="71666"/>
                </a:lnTo>
                <a:lnTo>
                  <a:pt x="130060" y="70764"/>
                </a:lnTo>
                <a:lnTo>
                  <a:pt x="129794" y="69634"/>
                </a:lnTo>
                <a:lnTo>
                  <a:pt x="129133" y="73329"/>
                </a:lnTo>
                <a:lnTo>
                  <a:pt x="128638" y="77495"/>
                </a:lnTo>
                <a:close/>
              </a:path>
              <a:path w="188137" h="85534">
                <a:moveTo>
                  <a:pt x="109448" y="21869"/>
                </a:moveTo>
                <a:lnTo>
                  <a:pt x="106705" y="22923"/>
                </a:lnTo>
                <a:lnTo>
                  <a:pt x="108800" y="29679"/>
                </a:lnTo>
                <a:lnTo>
                  <a:pt x="111874" y="28968"/>
                </a:lnTo>
                <a:lnTo>
                  <a:pt x="109448" y="21869"/>
                </a:lnTo>
                <a:close/>
              </a:path>
              <a:path w="188137" h="85534">
                <a:moveTo>
                  <a:pt x="99288" y="78765"/>
                </a:moveTo>
                <a:lnTo>
                  <a:pt x="101954" y="78189"/>
                </a:lnTo>
                <a:lnTo>
                  <a:pt x="101473" y="74968"/>
                </a:lnTo>
                <a:lnTo>
                  <a:pt x="97256" y="77101"/>
                </a:lnTo>
                <a:lnTo>
                  <a:pt x="96610" y="79351"/>
                </a:lnTo>
                <a:lnTo>
                  <a:pt x="99288" y="78765"/>
                </a:lnTo>
                <a:close/>
              </a:path>
              <a:path w="188137" h="85534">
                <a:moveTo>
                  <a:pt x="93535" y="78320"/>
                </a:moveTo>
                <a:lnTo>
                  <a:pt x="92412" y="76021"/>
                </a:lnTo>
                <a:lnTo>
                  <a:pt x="92875" y="85509"/>
                </a:lnTo>
                <a:lnTo>
                  <a:pt x="94081" y="82829"/>
                </a:lnTo>
                <a:lnTo>
                  <a:pt x="94437" y="78473"/>
                </a:lnTo>
                <a:lnTo>
                  <a:pt x="93535" y="78320"/>
                </a:lnTo>
                <a:close/>
              </a:path>
              <a:path w="188137" h="85534">
                <a:moveTo>
                  <a:pt x="76250" y="12141"/>
                </a:moveTo>
                <a:lnTo>
                  <a:pt x="73215" y="11430"/>
                </a:lnTo>
                <a:lnTo>
                  <a:pt x="73228" y="56642"/>
                </a:lnTo>
                <a:lnTo>
                  <a:pt x="76149" y="55511"/>
                </a:lnTo>
                <a:lnTo>
                  <a:pt x="76225" y="58305"/>
                </a:lnTo>
                <a:lnTo>
                  <a:pt x="76250" y="12141"/>
                </a:lnTo>
                <a:close/>
              </a:path>
              <a:path w="188137" h="85534">
                <a:moveTo>
                  <a:pt x="70129" y="62458"/>
                </a:moveTo>
                <a:lnTo>
                  <a:pt x="69727" y="63845"/>
                </a:lnTo>
                <a:lnTo>
                  <a:pt x="69964" y="64211"/>
                </a:lnTo>
                <a:lnTo>
                  <a:pt x="73050" y="64884"/>
                </a:lnTo>
                <a:lnTo>
                  <a:pt x="70129" y="62458"/>
                </a:lnTo>
                <a:close/>
              </a:path>
              <a:path w="188137" h="85534">
                <a:moveTo>
                  <a:pt x="16103" y="26428"/>
                </a:moveTo>
                <a:lnTo>
                  <a:pt x="13500" y="21069"/>
                </a:lnTo>
                <a:lnTo>
                  <a:pt x="13030" y="23812"/>
                </a:lnTo>
                <a:lnTo>
                  <a:pt x="11861" y="30441"/>
                </a:lnTo>
                <a:lnTo>
                  <a:pt x="8216" y="27317"/>
                </a:lnTo>
                <a:lnTo>
                  <a:pt x="6591" y="30835"/>
                </a:lnTo>
                <a:lnTo>
                  <a:pt x="8864" y="30149"/>
                </a:lnTo>
                <a:lnTo>
                  <a:pt x="8382" y="34023"/>
                </a:lnTo>
                <a:lnTo>
                  <a:pt x="8007" y="37036"/>
                </a:lnTo>
                <a:lnTo>
                  <a:pt x="7899" y="37909"/>
                </a:lnTo>
                <a:lnTo>
                  <a:pt x="12534" y="38036"/>
                </a:lnTo>
                <a:lnTo>
                  <a:pt x="13512" y="58432"/>
                </a:lnTo>
                <a:lnTo>
                  <a:pt x="16103" y="26428"/>
                </a:lnTo>
                <a:close/>
              </a:path>
              <a:path w="188137" h="85534">
                <a:moveTo>
                  <a:pt x="27292" y="53238"/>
                </a:moveTo>
                <a:lnTo>
                  <a:pt x="26809" y="55867"/>
                </a:lnTo>
                <a:lnTo>
                  <a:pt x="27114" y="56400"/>
                </a:lnTo>
                <a:lnTo>
                  <a:pt x="28092" y="53708"/>
                </a:lnTo>
                <a:lnTo>
                  <a:pt x="27774" y="50584"/>
                </a:lnTo>
                <a:lnTo>
                  <a:pt x="27292" y="53238"/>
                </a:lnTo>
                <a:close/>
              </a:path>
              <a:path w="188137" h="85534">
                <a:moveTo>
                  <a:pt x="25184" y="61379"/>
                </a:moveTo>
                <a:lnTo>
                  <a:pt x="26644" y="52870"/>
                </a:lnTo>
                <a:lnTo>
                  <a:pt x="24701" y="49720"/>
                </a:lnTo>
                <a:lnTo>
                  <a:pt x="23241" y="52336"/>
                </a:lnTo>
                <a:lnTo>
                  <a:pt x="21932" y="56032"/>
                </a:lnTo>
                <a:lnTo>
                  <a:pt x="21628" y="61734"/>
                </a:lnTo>
                <a:lnTo>
                  <a:pt x="25184" y="61379"/>
                </a:lnTo>
                <a:close/>
              </a:path>
              <a:path w="188137" h="85534">
                <a:moveTo>
                  <a:pt x="16129" y="61099"/>
                </a:moveTo>
                <a:lnTo>
                  <a:pt x="18393" y="60709"/>
                </a:lnTo>
                <a:lnTo>
                  <a:pt x="16484" y="60058"/>
                </a:lnTo>
                <a:lnTo>
                  <a:pt x="16929" y="58470"/>
                </a:lnTo>
                <a:lnTo>
                  <a:pt x="14828" y="58447"/>
                </a:lnTo>
                <a:lnTo>
                  <a:pt x="16129" y="61099"/>
                </a:lnTo>
                <a:close/>
              </a:path>
              <a:path w="188137" h="85534">
                <a:moveTo>
                  <a:pt x="31051" y="5448"/>
                </a:moveTo>
                <a:lnTo>
                  <a:pt x="27978" y="5803"/>
                </a:lnTo>
                <a:lnTo>
                  <a:pt x="31711" y="7912"/>
                </a:lnTo>
                <a:lnTo>
                  <a:pt x="32359" y="11252"/>
                </a:lnTo>
                <a:lnTo>
                  <a:pt x="29108" y="11950"/>
                </a:lnTo>
                <a:lnTo>
                  <a:pt x="29451" y="46012"/>
                </a:lnTo>
                <a:lnTo>
                  <a:pt x="34455" y="47078"/>
                </a:lnTo>
                <a:lnTo>
                  <a:pt x="36487" y="48895"/>
                </a:lnTo>
                <a:lnTo>
                  <a:pt x="36931" y="55499"/>
                </a:lnTo>
                <a:lnTo>
                  <a:pt x="36804" y="58762"/>
                </a:lnTo>
                <a:lnTo>
                  <a:pt x="36755" y="58940"/>
                </a:lnTo>
                <a:lnTo>
                  <a:pt x="40754" y="58940"/>
                </a:lnTo>
                <a:lnTo>
                  <a:pt x="38658" y="41694"/>
                </a:lnTo>
                <a:lnTo>
                  <a:pt x="42710" y="33870"/>
                </a:lnTo>
                <a:lnTo>
                  <a:pt x="43522" y="33959"/>
                </a:lnTo>
                <a:lnTo>
                  <a:pt x="46570" y="64909"/>
                </a:lnTo>
                <a:lnTo>
                  <a:pt x="43548" y="65265"/>
                </a:lnTo>
                <a:lnTo>
                  <a:pt x="42430" y="65265"/>
                </a:lnTo>
                <a:lnTo>
                  <a:pt x="43738" y="67932"/>
                </a:lnTo>
                <a:lnTo>
                  <a:pt x="46913" y="67652"/>
                </a:lnTo>
                <a:lnTo>
                  <a:pt x="46101" y="70497"/>
                </a:lnTo>
                <a:lnTo>
                  <a:pt x="48031" y="70472"/>
                </a:lnTo>
                <a:lnTo>
                  <a:pt x="47269" y="30454"/>
                </a:lnTo>
                <a:lnTo>
                  <a:pt x="51231" y="27101"/>
                </a:lnTo>
                <a:lnTo>
                  <a:pt x="57696" y="27698"/>
                </a:lnTo>
                <a:lnTo>
                  <a:pt x="57873" y="28816"/>
                </a:lnTo>
                <a:lnTo>
                  <a:pt x="53555" y="29603"/>
                </a:lnTo>
                <a:lnTo>
                  <a:pt x="51117" y="33350"/>
                </a:lnTo>
                <a:lnTo>
                  <a:pt x="48336" y="33210"/>
                </a:lnTo>
                <a:lnTo>
                  <a:pt x="50126" y="58483"/>
                </a:lnTo>
                <a:lnTo>
                  <a:pt x="50380" y="56642"/>
                </a:lnTo>
                <a:lnTo>
                  <a:pt x="50850" y="53479"/>
                </a:lnTo>
                <a:lnTo>
                  <a:pt x="51181" y="56464"/>
                </a:lnTo>
                <a:lnTo>
                  <a:pt x="54127" y="57683"/>
                </a:lnTo>
                <a:lnTo>
                  <a:pt x="53784" y="61404"/>
                </a:lnTo>
                <a:lnTo>
                  <a:pt x="51638" y="69684"/>
                </a:lnTo>
                <a:lnTo>
                  <a:pt x="55232" y="68808"/>
                </a:lnTo>
                <a:lnTo>
                  <a:pt x="55613" y="68389"/>
                </a:lnTo>
                <a:lnTo>
                  <a:pt x="56667" y="49504"/>
                </a:lnTo>
                <a:lnTo>
                  <a:pt x="54876" y="49695"/>
                </a:lnTo>
                <a:lnTo>
                  <a:pt x="54864" y="48818"/>
                </a:lnTo>
                <a:lnTo>
                  <a:pt x="52641" y="45135"/>
                </a:lnTo>
                <a:lnTo>
                  <a:pt x="52692" y="44069"/>
                </a:lnTo>
                <a:lnTo>
                  <a:pt x="59690" y="41313"/>
                </a:lnTo>
                <a:lnTo>
                  <a:pt x="60883" y="45986"/>
                </a:lnTo>
                <a:lnTo>
                  <a:pt x="60490" y="18821"/>
                </a:lnTo>
                <a:lnTo>
                  <a:pt x="58915" y="11785"/>
                </a:lnTo>
                <a:lnTo>
                  <a:pt x="61658" y="14795"/>
                </a:lnTo>
                <a:lnTo>
                  <a:pt x="61747" y="1409"/>
                </a:lnTo>
                <a:lnTo>
                  <a:pt x="57365" y="2641"/>
                </a:lnTo>
                <a:lnTo>
                  <a:pt x="53009" y="3848"/>
                </a:lnTo>
                <a:lnTo>
                  <a:pt x="52349" y="7200"/>
                </a:lnTo>
                <a:lnTo>
                  <a:pt x="50076" y="10020"/>
                </a:lnTo>
                <a:lnTo>
                  <a:pt x="47815" y="12839"/>
                </a:lnTo>
                <a:lnTo>
                  <a:pt x="49542" y="10020"/>
                </a:lnTo>
                <a:lnTo>
                  <a:pt x="45351" y="6845"/>
                </a:lnTo>
                <a:lnTo>
                  <a:pt x="45491" y="3848"/>
                </a:lnTo>
                <a:lnTo>
                  <a:pt x="42418" y="3327"/>
                </a:lnTo>
                <a:lnTo>
                  <a:pt x="40792" y="3683"/>
                </a:lnTo>
                <a:lnTo>
                  <a:pt x="43522" y="5829"/>
                </a:lnTo>
                <a:lnTo>
                  <a:pt x="40614" y="5156"/>
                </a:lnTo>
                <a:lnTo>
                  <a:pt x="39662" y="8966"/>
                </a:lnTo>
                <a:lnTo>
                  <a:pt x="36753" y="5969"/>
                </a:lnTo>
                <a:lnTo>
                  <a:pt x="34074" y="5651"/>
                </a:lnTo>
                <a:lnTo>
                  <a:pt x="34150" y="5105"/>
                </a:lnTo>
                <a:lnTo>
                  <a:pt x="31051" y="5448"/>
                </a:lnTo>
                <a:close/>
              </a:path>
              <a:path w="188137" h="85534">
                <a:moveTo>
                  <a:pt x="58115" y="67754"/>
                </a:moveTo>
                <a:lnTo>
                  <a:pt x="58902" y="64020"/>
                </a:lnTo>
                <a:lnTo>
                  <a:pt x="60617" y="64693"/>
                </a:lnTo>
                <a:lnTo>
                  <a:pt x="58115" y="67754"/>
                </a:lnTo>
                <a:lnTo>
                  <a:pt x="60845" y="46977"/>
                </a:lnTo>
                <a:lnTo>
                  <a:pt x="56667" y="49504"/>
                </a:lnTo>
                <a:lnTo>
                  <a:pt x="55613" y="68389"/>
                </a:lnTo>
                <a:lnTo>
                  <a:pt x="53454" y="72288"/>
                </a:lnTo>
                <a:lnTo>
                  <a:pt x="51638" y="69684"/>
                </a:lnTo>
                <a:lnTo>
                  <a:pt x="53784" y="61404"/>
                </a:lnTo>
                <a:lnTo>
                  <a:pt x="51206" y="64147"/>
                </a:lnTo>
                <a:lnTo>
                  <a:pt x="50901" y="61214"/>
                </a:lnTo>
                <a:lnTo>
                  <a:pt x="50126" y="58483"/>
                </a:lnTo>
                <a:lnTo>
                  <a:pt x="48336" y="33210"/>
                </a:lnTo>
                <a:lnTo>
                  <a:pt x="47269" y="30454"/>
                </a:lnTo>
                <a:lnTo>
                  <a:pt x="48031" y="70472"/>
                </a:lnTo>
                <a:lnTo>
                  <a:pt x="48069" y="73152"/>
                </a:lnTo>
                <a:lnTo>
                  <a:pt x="48247" y="78524"/>
                </a:lnTo>
                <a:lnTo>
                  <a:pt x="48247" y="81394"/>
                </a:lnTo>
                <a:lnTo>
                  <a:pt x="48056" y="85496"/>
                </a:lnTo>
                <a:lnTo>
                  <a:pt x="54533" y="85509"/>
                </a:lnTo>
                <a:lnTo>
                  <a:pt x="54533" y="85191"/>
                </a:lnTo>
                <a:lnTo>
                  <a:pt x="54381" y="78574"/>
                </a:lnTo>
                <a:lnTo>
                  <a:pt x="54851" y="80632"/>
                </a:lnTo>
                <a:lnTo>
                  <a:pt x="54343" y="75984"/>
                </a:lnTo>
                <a:lnTo>
                  <a:pt x="53936" y="71805"/>
                </a:lnTo>
                <a:lnTo>
                  <a:pt x="57543" y="69215"/>
                </a:lnTo>
                <a:lnTo>
                  <a:pt x="61175" y="65951"/>
                </a:lnTo>
                <a:lnTo>
                  <a:pt x="64846" y="69596"/>
                </a:lnTo>
                <a:lnTo>
                  <a:pt x="68033" y="68986"/>
                </a:lnTo>
                <a:lnTo>
                  <a:pt x="68351" y="65735"/>
                </a:lnTo>
                <a:lnTo>
                  <a:pt x="67716" y="60731"/>
                </a:lnTo>
                <a:lnTo>
                  <a:pt x="67373" y="57162"/>
                </a:lnTo>
                <a:lnTo>
                  <a:pt x="70624" y="55333"/>
                </a:lnTo>
                <a:lnTo>
                  <a:pt x="72529" y="57162"/>
                </a:lnTo>
                <a:lnTo>
                  <a:pt x="75311" y="60490"/>
                </a:lnTo>
                <a:lnTo>
                  <a:pt x="78346" y="63487"/>
                </a:lnTo>
                <a:lnTo>
                  <a:pt x="79921" y="64604"/>
                </a:lnTo>
                <a:lnTo>
                  <a:pt x="78787" y="66805"/>
                </a:lnTo>
                <a:lnTo>
                  <a:pt x="78422" y="67513"/>
                </a:lnTo>
                <a:lnTo>
                  <a:pt x="79215" y="67190"/>
                </a:lnTo>
                <a:lnTo>
                  <a:pt x="78994" y="66903"/>
                </a:lnTo>
                <a:lnTo>
                  <a:pt x="79215" y="67190"/>
                </a:lnTo>
                <a:lnTo>
                  <a:pt x="81013" y="66459"/>
                </a:lnTo>
                <a:lnTo>
                  <a:pt x="83921" y="65074"/>
                </a:lnTo>
                <a:lnTo>
                  <a:pt x="83820" y="67665"/>
                </a:lnTo>
                <a:lnTo>
                  <a:pt x="84442" y="75717"/>
                </a:lnTo>
                <a:lnTo>
                  <a:pt x="86918" y="78346"/>
                </a:lnTo>
                <a:lnTo>
                  <a:pt x="86880" y="73164"/>
                </a:lnTo>
                <a:lnTo>
                  <a:pt x="86702" y="71305"/>
                </a:lnTo>
                <a:lnTo>
                  <a:pt x="89776" y="75374"/>
                </a:lnTo>
                <a:lnTo>
                  <a:pt x="92303" y="76149"/>
                </a:lnTo>
                <a:lnTo>
                  <a:pt x="92875" y="85509"/>
                </a:lnTo>
                <a:lnTo>
                  <a:pt x="92412" y="76021"/>
                </a:lnTo>
                <a:lnTo>
                  <a:pt x="92735" y="61760"/>
                </a:lnTo>
                <a:lnTo>
                  <a:pt x="95986" y="71843"/>
                </a:lnTo>
                <a:lnTo>
                  <a:pt x="94119" y="75133"/>
                </a:lnTo>
                <a:lnTo>
                  <a:pt x="94437" y="78473"/>
                </a:lnTo>
                <a:lnTo>
                  <a:pt x="94081" y="82829"/>
                </a:lnTo>
                <a:lnTo>
                  <a:pt x="94513" y="83756"/>
                </a:lnTo>
                <a:lnTo>
                  <a:pt x="94526" y="79806"/>
                </a:lnTo>
                <a:lnTo>
                  <a:pt x="96606" y="79351"/>
                </a:lnTo>
                <a:lnTo>
                  <a:pt x="97421" y="75501"/>
                </a:lnTo>
                <a:lnTo>
                  <a:pt x="97612" y="74549"/>
                </a:lnTo>
                <a:lnTo>
                  <a:pt x="98488" y="72097"/>
                </a:lnTo>
                <a:lnTo>
                  <a:pt x="98894" y="69430"/>
                </a:lnTo>
                <a:lnTo>
                  <a:pt x="101650" y="68580"/>
                </a:lnTo>
                <a:lnTo>
                  <a:pt x="104394" y="68033"/>
                </a:lnTo>
                <a:lnTo>
                  <a:pt x="104343" y="71361"/>
                </a:lnTo>
                <a:lnTo>
                  <a:pt x="102501" y="72618"/>
                </a:lnTo>
                <a:lnTo>
                  <a:pt x="104165" y="77317"/>
                </a:lnTo>
                <a:lnTo>
                  <a:pt x="103523" y="77850"/>
                </a:lnTo>
                <a:lnTo>
                  <a:pt x="104165" y="77711"/>
                </a:lnTo>
                <a:lnTo>
                  <a:pt x="101650" y="81445"/>
                </a:lnTo>
                <a:lnTo>
                  <a:pt x="105219" y="81102"/>
                </a:lnTo>
                <a:lnTo>
                  <a:pt x="106121" y="69227"/>
                </a:lnTo>
                <a:lnTo>
                  <a:pt x="107327" y="72961"/>
                </a:lnTo>
                <a:lnTo>
                  <a:pt x="106845" y="75615"/>
                </a:lnTo>
                <a:lnTo>
                  <a:pt x="107149" y="76149"/>
                </a:lnTo>
                <a:lnTo>
                  <a:pt x="108140" y="73469"/>
                </a:lnTo>
                <a:lnTo>
                  <a:pt x="108483" y="50673"/>
                </a:lnTo>
                <a:lnTo>
                  <a:pt x="111226" y="48501"/>
                </a:lnTo>
                <a:lnTo>
                  <a:pt x="113969" y="46355"/>
                </a:lnTo>
                <a:lnTo>
                  <a:pt x="114744" y="49517"/>
                </a:lnTo>
                <a:lnTo>
                  <a:pt x="116814" y="25742"/>
                </a:lnTo>
                <a:lnTo>
                  <a:pt x="119011" y="23418"/>
                </a:lnTo>
                <a:lnTo>
                  <a:pt x="120662" y="26416"/>
                </a:lnTo>
                <a:lnTo>
                  <a:pt x="121107" y="68338"/>
                </a:lnTo>
                <a:lnTo>
                  <a:pt x="124358" y="66230"/>
                </a:lnTo>
                <a:lnTo>
                  <a:pt x="121729" y="63144"/>
                </a:lnTo>
                <a:lnTo>
                  <a:pt x="121424" y="62471"/>
                </a:lnTo>
                <a:lnTo>
                  <a:pt x="124320" y="63906"/>
                </a:lnTo>
                <a:lnTo>
                  <a:pt x="122453" y="23075"/>
                </a:lnTo>
                <a:lnTo>
                  <a:pt x="120967" y="19596"/>
                </a:lnTo>
                <a:lnTo>
                  <a:pt x="120624" y="17487"/>
                </a:lnTo>
                <a:lnTo>
                  <a:pt x="117221" y="18872"/>
                </a:lnTo>
                <a:lnTo>
                  <a:pt x="114490" y="19596"/>
                </a:lnTo>
                <a:lnTo>
                  <a:pt x="111061" y="21513"/>
                </a:lnTo>
                <a:lnTo>
                  <a:pt x="112217" y="20828"/>
                </a:lnTo>
                <a:lnTo>
                  <a:pt x="109448" y="21869"/>
                </a:lnTo>
                <a:lnTo>
                  <a:pt x="111874" y="28968"/>
                </a:lnTo>
                <a:lnTo>
                  <a:pt x="112382" y="28790"/>
                </a:lnTo>
                <a:lnTo>
                  <a:pt x="111658" y="31356"/>
                </a:lnTo>
                <a:lnTo>
                  <a:pt x="108800" y="29679"/>
                </a:lnTo>
                <a:lnTo>
                  <a:pt x="106705" y="22923"/>
                </a:lnTo>
                <a:lnTo>
                  <a:pt x="107848" y="19405"/>
                </a:lnTo>
                <a:lnTo>
                  <a:pt x="106705" y="16764"/>
                </a:lnTo>
                <a:lnTo>
                  <a:pt x="103581" y="18707"/>
                </a:lnTo>
                <a:lnTo>
                  <a:pt x="102108" y="17805"/>
                </a:lnTo>
                <a:lnTo>
                  <a:pt x="100164" y="15189"/>
                </a:lnTo>
                <a:lnTo>
                  <a:pt x="102108" y="12547"/>
                </a:lnTo>
                <a:lnTo>
                  <a:pt x="99847" y="9207"/>
                </a:lnTo>
                <a:lnTo>
                  <a:pt x="101104" y="50761"/>
                </a:lnTo>
                <a:lnTo>
                  <a:pt x="93421" y="60299"/>
                </a:lnTo>
                <a:lnTo>
                  <a:pt x="92867" y="59924"/>
                </a:lnTo>
                <a:lnTo>
                  <a:pt x="92671" y="32677"/>
                </a:lnTo>
                <a:lnTo>
                  <a:pt x="89598" y="34061"/>
                </a:lnTo>
                <a:lnTo>
                  <a:pt x="90424" y="50876"/>
                </a:lnTo>
                <a:lnTo>
                  <a:pt x="90576" y="51943"/>
                </a:lnTo>
                <a:lnTo>
                  <a:pt x="92238" y="59498"/>
                </a:lnTo>
                <a:lnTo>
                  <a:pt x="90093" y="71272"/>
                </a:lnTo>
                <a:lnTo>
                  <a:pt x="89712" y="72555"/>
                </a:lnTo>
                <a:lnTo>
                  <a:pt x="89322" y="71272"/>
                </a:lnTo>
                <a:lnTo>
                  <a:pt x="86699" y="71272"/>
                </a:lnTo>
                <a:lnTo>
                  <a:pt x="86575" y="69989"/>
                </a:lnTo>
                <a:lnTo>
                  <a:pt x="87134" y="66421"/>
                </a:lnTo>
                <a:lnTo>
                  <a:pt x="86499" y="63906"/>
                </a:lnTo>
                <a:lnTo>
                  <a:pt x="84696" y="31407"/>
                </a:lnTo>
                <a:lnTo>
                  <a:pt x="85077" y="19227"/>
                </a:lnTo>
                <a:lnTo>
                  <a:pt x="82829" y="22047"/>
                </a:lnTo>
                <a:lnTo>
                  <a:pt x="84543" y="19227"/>
                </a:lnTo>
                <a:lnTo>
                  <a:pt x="81864" y="17208"/>
                </a:lnTo>
                <a:lnTo>
                  <a:pt x="82550" y="14617"/>
                </a:lnTo>
                <a:lnTo>
                  <a:pt x="86283" y="12484"/>
                </a:lnTo>
                <a:lnTo>
                  <a:pt x="85636" y="8255"/>
                </a:lnTo>
                <a:lnTo>
                  <a:pt x="82232" y="9652"/>
                </a:lnTo>
                <a:lnTo>
                  <a:pt x="79463" y="10363"/>
                </a:lnTo>
                <a:lnTo>
                  <a:pt x="76250" y="12141"/>
                </a:lnTo>
                <a:lnTo>
                  <a:pt x="76225" y="58305"/>
                </a:lnTo>
                <a:lnTo>
                  <a:pt x="73228" y="56642"/>
                </a:lnTo>
                <a:lnTo>
                  <a:pt x="73317" y="8788"/>
                </a:lnTo>
                <a:lnTo>
                  <a:pt x="70231" y="7035"/>
                </a:lnTo>
                <a:lnTo>
                  <a:pt x="67754" y="10363"/>
                </a:lnTo>
                <a:lnTo>
                  <a:pt x="67106" y="8610"/>
                </a:lnTo>
                <a:lnTo>
                  <a:pt x="65151" y="5969"/>
                </a:lnTo>
                <a:lnTo>
                  <a:pt x="67106" y="3327"/>
                </a:lnTo>
                <a:lnTo>
                  <a:pt x="64833" y="0"/>
                </a:lnTo>
                <a:lnTo>
                  <a:pt x="61747" y="1409"/>
                </a:lnTo>
                <a:lnTo>
                  <a:pt x="61658" y="14795"/>
                </a:lnTo>
                <a:lnTo>
                  <a:pt x="62649" y="18110"/>
                </a:lnTo>
                <a:lnTo>
                  <a:pt x="60490" y="18821"/>
                </a:lnTo>
                <a:lnTo>
                  <a:pt x="60883" y="45986"/>
                </a:lnTo>
                <a:lnTo>
                  <a:pt x="60845" y="46977"/>
                </a:lnTo>
                <a:lnTo>
                  <a:pt x="58115" y="67754"/>
                </a:lnTo>
                <a:close/>
              </a:path>
              <a:path w="188137" h="85534">
                <a:moveTo>
                  <a:pt x="43408" y="63855"/>
                </a:moveTo>
                <a:lnTo>
                  <a:pt x="46570" y="64909"/>
                </a:lnTo>
                <a:lnTo>
                  <a:pt x="43522" y="33959"/>
                </a:lnTo>
                <a:lnTo>
                  <a:pt x="42430" y="36880"/>
                </a:lnTo>
                <a:lnTo>
                  <a:pt x="41478" y="44234"/>
                </a:lnTo>
                <a:lnTo>
                  <a:pt x="38900" y="43573"/>
                </a:lnTo>
                <a:lnTo>
                  <a:pt x="38658" y="41694"/>
                </a:lnTo>
                <a:lnTo>
                  <a:pt x="40754" y="58940"/>
                </a:lnTo>
                <a:lnTo>
                  <a:pt x="43408" y="63855"/>
                </a:lnTo>
                <a:close/>
              </a:path>
              <a:path w="188137" h="85534">
                <a:moveTo>
                  <a:pt x="6667" y="36741"/>
                </a:moveTo>
                <a:lnTo>
                  <a:pt x="774" y="35471"/>
                </a:lnTo>
                <a:lnTo>
                  <a:pt x="1663" y="39776"/>
                </a:lnTo>
                <a:lnTo>
                  <a:pt x="3289" y="43294"/>
                </a:lnTo>
                <a:lnTo>
                  <a:pt x="2921" y="42837"/>
                </a:lnTo>
                <a:lnTo>
                  <a:pt x="1460" y="45656"/>
                </a:lnTo>
                <a:lnTo>
                  <a:pt x="0" y="48463"/>
                </a:lnTo>
                <a:lnTo>
                  <a:pt x="2590" y="47396"/>
                </a:lnTo>
                <a:lnTo>
                  <a:pt x="5359" y="45135"/>
                </a:lnTo>
                <a:lnTo>
                  <a:pt x="6654" y="48958"/>
                </a:lnTo>
                <a:lnTo>
                  <a:pt x="4711" y="52006"/>
                </a:lnTo>
                <a:lnTo>
                  <a:pt x="9258" y="52006"/>
                </a:lnTo>
                <a:lnTo>
                  <a:pt x="11887" y="56946"/>
                </a:lnTo>
                <a:lnTo>
                  <a:pt x="13690" y="59397"/>
                </a:lnTo>
                <a:lnTo>
                  <a:pt x="13874" y="58432"/>
                </a:lnTo>
                <a:lnTo>
                  <a:pt x="14490" y="55206"/>
                </a:lnTo>
                <a:lnTo>
                  <a:pt x="17476" y="54242"/>
                </a:lnTo>
                <a:lnTo>
                  <a:pt x="17754" y="54152"/>
                </a:lnTo>
                <a:lnTo>
                  <a:pt x="17823" y="54007"/>
                </a:lnTo>
                <a:lnTo>
                  <a:pt x="17526" y="53860"/>
                </a:lnTo>
                <a:lnTo>
                  <a:pt x="16522" y="39395"/>
                </a:lnTo>
                <a:lnTo>
                  <a:pt x="18796" y="34010"/>
                </a:lnTo>
                <a:lnTo>
                  <a:pt x="25196" y="36029"/>
                </a:lnTo>
                <a:lnTo>
                  <a:pt x="24752" y="23533"/>
                </a:lnTo>
                <a:lnTo>
                  <a:pt x="27368" y="19329"/>
                </a:lnTo>
                <a:lnTo>
                  <a:pt x="29108" y="11950"/>
                </a:lnTo>
                <a:lnTo>
                  <a:pt x="26924" y="8610"/>
                </a:lnTo>
                <a:lnTo>
                  <a:pt x="24091" y="10464"/>
                </a:lnTo>
                <a:lnTo>
                  <a:pt x="22961" y="14147"/>
                </a:lnTo>
                <a:lnTo>
                  <a:pt x="25692" y="12915"/>
                </a:lnTo>
                <a:lnTo>
                  <a:pt x="27114" y="17513"/>
                </a:lnTo>
                <a:lnTo>
                  <a:pt x="26479" y="15875"/>
                </a:lnTo>
                <a:lnTo>
                  <a:pt x="23723" y="15354"/>
                </a:lnTo>
                <a:lnTo>
                  <a:pt x="20955" y="14820"/>
                </a:lnTo>
                <a:lnTo>
                  <a:pt x="19672" y="17627"/>
                </a:lnTo>
                <a:lnTo>
                  <a:pt x="16103" y="21856"/>
                </a:lnTo>
                <a:lnTo>
                  <a:pt x="16103" y="26428"/>
                </a:lnTo>
                <a:lnTo>
                  <a:pt x="13512" y="58432"/>
                </a:lnTo>
                <a:lnTo>
                  <a:pt x="12534" y="38036"/>
                </a:lnTo>
                <a:lnTo>
                  <a:pt x="7899" y="37909"/>
                </a:lnTo>
                <a:lnTo>
                  <a:pt x="8007" y="37036"/>
                </a:lnTo>
                <a:lnTo>
                  <a:pt x="6667" y="36741"/>
                </a:lnTo>
                <a:close/>
              </a:path>
              <a:path w="188137" h="85534">
                <a:moveTo>
                  <a:pt x="13874" y="58432"/>
                </a:moveTo>
                <a:lnTo>
                  <a:pt x="14820" y="58432"/>
                </a:lnTo>
                <a:lnTo>
                  <a:pt x="13874" y="58432"/>
                </a:lnTo>
                <a:close/>
              </a:path>
              <a:path w="188137" h="85534">
                <a:moveTo>
                  <a:pt x="35280" y="49885"/>
                </a:moveTo>
                <a:lnTo>
                  <a:pt x="32359" y="47955"/>
                </a:lnTo>
                <a:lnTo>
                  <a:pt x="29451" y="46012"/>
                </a:lnTo>
                <a:lnTo>
                  <a:pt x="29108" y="11950"/>
                </a:lnTo>
                <a:lnTo>
                  <a:pt x="27368" y="19329"/>
                </a:lnTo>
                <a:lnTo>
                  <a:pt x="28752" y="24015"/>
                </a:lnTo>
                <a:lnTo>
                  <a:pt x="24752" y="23533"/>
                </a:lnTo>
                <a:lnTo>
                  <a:pt x="25196" y="36029"/>
                </a:lnTo>
                <a:lnTo>
                  <a:pt x="27482" y="39395"/>
                </a:lnTo>
                <a:lnTo>
                  <a:pt x="27774" y="50584"/>
                </a:lnTo>
                <a:lnTo>
                  <a:pt x="28092" y="53708"/>
                </a:lnTo>
                <a:lnTo>
                  <a:pt x="27114" y="56400"/>
                </a:lnTo>
                <a:lnTo>
                  <a:pt x="26809" y="55867"/>
                </a:lnTo>
                <a:lnTo>
                  <a:pt x="26644" y="52870"/>
                </a:lnTo>
                <a:lnTo>
                  <a:pt x="25184" y="61379"/>
                </a:lnTo>
                <a:lnTo>
                  <a:pt x="25878" y="61896"/>
                </a:lnTo>
                <a:lnTo>
                  <a:pt x="21628" y="61734"/>
                </a:lnTo>
                <a:lnTo>
                  <a:pt x="21932" y="56032"/>
                </a:lnTo>
                <a:lnTo>
                  <a:pt x="17823" y="54007"/>
                </a:lnTo>
                <a:lnTo>
                  <a:pt x="17754" y="54152"/>
                </a:lnTo>
                <a:lnTo>
                  <a:pt x="17476" y="54242"/>
                </a:lnTo>
                <a:lnTo>
                  <a:pt x="16929" y="58470"/>
                </a:lnTo>
                <a:lnTo>
                  <a:pt x="16484" y="60058"/>
                </a:lnTo>
                <a:lnTo>
                  <a:pt x="19888" y="60452"/>
                </a:lnTo>
                <a:lnTo>
                  <a:pt x="16484" y="60058"/>
                </a:lnTo>
                <a:lnTo>
                  <a:pt x="18393" y="60709"/>
                </a:lnTo>
                <a:lnTo>
                  <a:pt x="19164" y="60972"/>
                </a:lnTo>
                <a:lnTo>
                  <a:pt x="18412" y="64031"/>
                </a:lnTo>
                <a:lnTo>
                  <a:pt x="23088" y="63030"/>
                </a:lnTo>
                <a:lnTo>
                  <a:pt x="26430" y="62307"/>
                </a:lnTo>
                <a:lnTo>
                  <a:pt x="27774" y="63309"/>
                </a:lnTo>
                <a:lnTo>
                  <a:pt x="26581" y="62275"/>
                </a:lnTo>
                <a:lnTo>
                  <a:pt x="27965" y="61976"/>
                </a:lnTo>
                <a:lnTo>
                  <a:pt x="26149" y="61899"/>
                </a:lnTo>
                <a:lnTo>
                  <a:pt x="27114" y="57785"/>
                </a:lnTo>
                <a:lnTo>
                  <a:pt x="27398" y="56601"/>
                </a:lnTo>
                <a:lnTo>
                  <a:pt x="32080" y="59918"/>
                </a:lnTo>
                <a:lnTo>
                  <a:pt x="33324" y="62649"/>
                </a:lnTo>
                <a:lnTo>
                  <a:pt x="33020" y="59791"/>
                </a:lnTo>
                <a:lnTo>
                  <a:pt x="33324" y="56540"/>
                </a:lnTo>
                <a:lnTo>
                  <a:pt x="35280" y="59220"/>
                </a:lnTo>
                <a:lnTo>
                  <a:pt x="34302" y="56032"/>
                </a:lnTo>
                <a:lnTo>
                  <a:pt x="36931" y="55499"/>
                </a:lnTo>
                <a:lnTo>
                  <a:pt x="36487" y="48895"/>
                </a:lnTo>
                <a:lnTo>
                  <a:pt x="36156" y="51866"/>
                </a:lnTo>
                <a:lnTo>
                  <a:pt x="34734" y="54419"/>
                </a:lnTo>
                <a:lnTo>
                  <a:pt x="36080" y="51473"/>
                </a:lnTo>
                <a:lnTo>
                  <a:pt x="35280" y="49885"/>
                </a:lnTo>
                <a:close/>
              </a:path>
              <a:path w="188137" h="85534">
                <a:moveTo>
                  <a:pt x="36755" y="58940"/>
                </a:moveTo>
                <a:lnTo>
                  <a:pt x="36220" y="58940"/>
                </a:lnTo>
                <a:lnTo>
                  <a:pt x="36611" y="59459"/>
                </a:lnTo>
                <a:lnTo>
                  <a:pt x="36755" y="58940"/>
                </a:lnTo>
                <a:close/>
              </a:path>
              <a:path w="188137" h="85534">
                <a:moveTo>
                  <a:pt x="38747" y="62293"/>
                </a:moveTo>
                <a:lnTo>
                  <a:pt x="36611" y="59459"/>
                </a:lnTo>
                <a:lnTo>
                  <a:pt x="35839" y="62242"/>
                </a:lnTo>
                <a:lnTo>
                  <a:pt x="38747" y="62293"/>
                </a:lnTo>
                <a:close/>
              </a:path>
              <a:path w="188137" h="85534">
                <a:moveTo>
                  <a:pt x="23012" y="51130"/>
                </a:moveTo>
                <a:lnTo>
                  <a:pt x="23558" y="48310"/>
                </a:lnTo>
                <a:lnTo>
                  <a:pt x="25184" y="48310"/>
                </a:lnTo>
                <a:lnTo>
                  <a:pt x="27774" y="50584"/>
                </a:lnTo>
                <a:lnTo>
                  <a:pt x="27482" y="39395"/>
                </a:lnTo>
                <a:lnTo>
                  <a:pt x="22910" y="38455"/>
                </a:lnTo>
                <a:lnTo>
                  <a:pt x="19710" y="38938"/>
                </a:lnTo>
                <a:lnTo>
                  <a:pt x="16522" y="39395"/>
                </a:lnTo>
                <a:lnTo>
                  <a:pt x="17526" y="53860"/>
                </a:lnTo>
                <a:lnTo>
                  <a:pt x="17823" y="54007"/>
                </a:lnTo>
                <a:lnTo>
                  <a:pt x="18364" y="52870"/>
                </a:lnTo>
                <a:lnTo>
                  <a:pt x="18859" y="49720"/>
                </a:lnTo>
                <a:lnTo>
                  <a:pt x="19342" y="46558"/>
                </a:lnTo>
                <a:lnTo>
                  <a:pt x="19672" y="49517"/>
                </a:lnTo>
                <a:lnTo>
                  <a:pt x="20002" y="51282"/>
                </a:lnTo>
                <a:lnTo>
                  <a:pt x="19761" y="53962"/>
                </a:lnTo>
                <a:lnTo>
                  <a:pt x="23012" y="51130"/>
                </a:lnTo>
                <a:close/>
              </a:path>
              <a:path w="188137" h="85534">
                <a:moveTo>
                  <a:pt x="18412" y="64031"/>
                </a:moveTo>
                <a:lnTo>
                  <a:pt x="18224" y="64071"/>
                </a:lnTo>
                <a:lnTo>
                  <a:pt x="18402" y="64071"/>
                </a:lnTo>
                <a:close/>
              </a:path>
              <a:path w="188137" h="85534">
                <a:moveTo>
                  <a:pt x="92735" y="61760"/>
                </a:moveTo>
                <a:lnTo>
                  <a:pt x="92412" y="76021"/>
                </a:lnTo>
                <a:lnTo>
                  <a:pt x="95986" y="71843"/>
                </a:lnTo>
                <a:lnTo>
                  <a:pt x="92735" y="61760"/>
                </a:lnTo>
                <a:close/>
              </a:path>
              <a:path w="188137" h="85534">
                <a:moveTo>
                  <a:pt x="142836" y="48234"/>
                </a:moveTo>
                <a:lnTo>
                  <a:pt x="141782" y="21120"/>
                </a:lnTo>
                <a:lnTo>
                  <a:pt x="137414" y="22377"/>
                </a:lnTo>
                <a:lnTo>
                  <a:pt x="133032" y="23609"/>
                </a:lnTo>
                <a:lnTo>
                  <a:pt x="132372" y="26949"/>
                </a:lnTo>
                <a:lnTo>
                  <a:pt x="130098" y="29756"/>
                </a:lnTo>
                <a:lnTo>
                  <a:pt x="127838" y="32575"/>
                </a:lnTo>
                <a:lnTo>
                  <a:pt x="126822" y="69799"/>
                </a:lnTo>
                <a:lnTo>
                  <a:pt x="126669" y="73406"/>
                </a:lnTo>
                <a:lnTo>
                  <a:pt x="124015" y="71462"/>
                </a:lnTo>
                <a:lnTo>
                  <a:pt x="121081" y="70421"/>
                </a:lnTo>
                <a:lnTo>
                  <a:pt x="124815" y="72707"/>
                </a:lnTo>
                <a:lnTo>
                  <a:pt x="126657" y="73710"/>
                </a:lnTo>
                <a:lnTo>
                  <a:pt x="126441" y="79260"/>
                </a:lnTo>
                <a:lnTo>
                  <a:pt x="126758" y="82448"/>
                </a:lnTo>
                <a:lnTo>
                  <a:pt x="124218" y="83019"/>
                </a:lnTo>
                <a:lnTo>
                  <a:pt x="126365" y="85534"/>
                </a:lnTo>
                <a:lnTo>
                  <a:pt x="129260" y="85509"/>
                </a:lnTo>
                <a:lnTo>
                  <a:pt x="128752" y="84378"/>
                </a:lnTo>
                <a:lnTo>
                  <a:pt x="127457" y="81559"/>
                </a:lnTo>
                <a:lnTo>
                  <a:pt x="128638" y="77495"/>
                </a:lnTo>
                <a:lnTo>
                  <a:pt x="129133" y="73329"/>
                </a:lnTo>
                <a:lnTo>
                  <a:pt x="127088" y="70764"/>
                </a:lnTo>
                <a:lnTo>
                  <a:pt x="129794" y="69634"/>
                </a:lnTo>
                <a:lnTo>
                  <a:pt x="130060" y="70764"/>
                </a:lnTo>
                <a:lnTo>
                  <a:pt x="130322" y="71152"/>
                </a:lnTo>
                <a:lnTo>
                  <a:pt x="132346" y="68707"/>
                </a:lnTo>
                <a:lnTo>
                  <a:pt x="131140" y="66001"/>
                </a:lnTo>
                <a:lnTo>
                  <a:pt x="133781" y="67424"/>
                </a:lnTo>
                <a:lnTo>
                  <a:pt x="137357" y="69877"/>
                </a:lnTo>
                <a:lnTo>
                  <a:pt x="137325" y="70256"/>
                </a:lnTo>
                <a:lnTo>
                  <a:pt x="136867" y="78917"/>
                </a:lnTo>
                <a:lnTo>
                  <a:pt x="140617" y="77399"/>
                </a:lnTo>
                <a:lnTo>
                  <a:pt x="141351" y="74917"/>
                </a:lnTo>
                <a:lnTo>
                  <a:pt x="143779" y="76120"/>
                </a:lnTo>
                <a:lnTo>
                  <a:pt x="144818" y="80804"/>
                </a:lnTo>
                <a:lnTo>
                  <a:pt x="144818" y="75699"/>
                </a:lnTo>
                <a:lnTo>
                  <a:pt x="147650" y="74561"/>
                </a:lnTo>
                <a:lnTo>
                  <a:pt x="151028" y="59143"/>
                </a:lnTo>
                <a:lnTo>
                  <a:pt x="139407" y="61544"/>
                </a:lnTo>
                <a:lnTo>
                  <a:pt x="141732" y="64604"/>
                </a:lnTo>
                <a:lnTo>
                  <a:pt x="145440" y="69532"/>
                </a:lnTo>
                <a:lnTo>
                  <a:pt x="144818" y="74993"/>
                </a:lnTo>
                <a:lnTo>
                  <a:pt x="144523" y="74844"/>
                </a:lnTo>
                <a:lnTo>
                  <a:pt x="143835" y="76024"/>
                </a:lnTo>
                <a:lnTo>
                  <a:pt x="143563" y="74705"/>
                </a:lnTo>
                <a:lnTo>
                  <a:pt x="141401" y="66548"/>
                </a:lnTo>
                <a:lnTo>
                  <a:pt x="138150" y="70421"/>
                </a:lnTo>
                <a:lnTo>
                  <a:pt x="137439" y="68913"/>
                </a:lnTo>
                <a:lnTo>
                  <a:pt x="135407" y="64604"/>
                </a:lnTo>
                <a:lnTo>
                  <a:pt x="136232" y="42087"/>
                </a:lnTo>
                <a:lnTo>
                  <a:pt x="133489" y="43903"/>
                </a:lnTo>
                <a:lnTo>
                  <a:pt x="131673" y="40271"/>
                </a:lnTo>
                <a:lnTo>
                  <a:pt x="133032" y="36906"/>
                </a:lnTo>
                <a:lnTo>
                  <a:pt x="135318" y="34950"/>
                </a:lnTo>
                <a:lnTo>
                  <a:pt x="138379" y="36410"/>
                </a:lnTo>
                <a:lnTo>
                  <a:pt x="139890" y="37363"/>
                </a:lnTo>
                <a:lnTo>
                  <a:pt x="138341" y="49288"/>
                </a:lnTo>
                <a:lnTo>
                  <a:pt x="143929" y="50050"/>
                </a:lnTo>
                <a:lnTo>
                  <a:pt x="142836" y="48234"/>
                </a:lnTo>
                <a:close/>
              </a:path>
              <a:path w="188137" h="85534">
                <a:moveTo>
                  <a:pt x="145148" y="82410"/>
                </a:moveTo>
                <a:lnTo>
                  <a:pt x="144818" y="80804"/>
                </a:lnTo>
                <a:lnTo>
                  <a:pt x="144818" y="82731"/>
                </a:lnTo>
                <a:lnTo>
                  <a:pt x="145148" y="82410"/>
                </a:lnTo>
                <a:close/>
              </a:path>
              <a:path w="188137" h="85534">
                <a:moveTo>
                  <a:pt x="175425" y="71196"/>
                </a:moveTo>
                <a:lnTo>
                  <a:pt x="175181" y="71019"/>
                </a:lnTo>
                <a:lnTo>
                  <a:pt x="173062" y="70345"/>
                </a:lnTo>
                <a:lnTo>
                  <a:pt x="175425" y="71196"/>
                </a:lnTo>
                <a:close/>
              </a:path>
              <a:path w="188137" h="85534">
                <a:moveTo>
                  <a:pt x="162841" y="83421"/>
                </a:moveTo>
                <a:lnTo>
                  <a:pt x="161950" y="83515"/>
                </a:lnTo>
                <a:lnTo>
                  <a:pt x="162731" y="83515"/>
                </a:lnTo>
                <a:close/>
              </a:path>
              <a:path w="188137" h="85534">
                <a:moveTo>
                  <a:pt x="143484" y="74320"/>
                </a:moveTo>
                <a:lnTo>
                  <a:pt x="145440" y="69532"/>
                </a:lnTo>
                <a:lnTo>
                  <a:pt x="141401" y="66548"/>
                </a:lnTo>
                <a:lnTo>
                  <a:pt x="143484" y="74320"/>
                </a:lnTo>
                <a:close/>
              </a:path>
              <a:path w="188137" h="85534">
                <a:moveTo>
                  <a:pt x="103523" y="77850"/>
                </a:moveTo>
                <a:lnTo>
                  <a:pt x="101954" y="78189"/>
                </a:lnTo>
                <a:lnTo>
                  <a:pt x="102082" y="79044"/>
                </a:lnTo>
                <a:lnTo>
                  <a:pt x="103523" y="77850"/>
                </a:lnTo>
                <a:close/>
              </a:path>
              <a:path w="188137" h="85534">
                <a:moveTo>
                  <a:pt x="96610" y="79351"/>
                </a:moveTo>
                <a:lnTo>
                  <a:pt x="96596" y="79400"/>
                </a:lnTo>
              </a:path>
              <a:path w="188137" h="85534">
                <a:moveTo>
                  <a:pt x="78787" y="66805"/>
                </a:moveTo>
                <a:lnTo>
                  <a:pt x="74828" y="64935"/>
                </a:lnTo>
                <a:lnTo>
                  <a:pt x="72885" y="62458"/>
                </a:lnTo>
                <a:lnTo>
                  <a:pt x="70653" y="61712"/>
                </a:lnTo>
                <a:lnTo>
                  <a:pt x="72415" y="59207"/>
                </a:lnTo>
                <a:lnTo>
                  <a:pt x="75311" y="60490"/>
                </a:lnTo>
                <a:lnTo>
                  <a:pt x="72529" y="57162"/>
                </a:lnTo>
                <a:lnTo>
                  <a:pt x="70916" y="60096"/>
                </a:lnTo>
                <a:lnTo>
                  <a:pt x="69926" y="58851"/>
                </a:lnTo>
                <a:lnTo>
                  <a:pt x="67373" y="57162"/>
                </a:lnTo>
                <a:lnTo>
                  <a:pt x="67716" y="60731"/>
                </a:lnTo>
                <a:lnTo>
                  <a:pt x="68351" y="65735"/>
                </a:lnTo>
                <a:lnTo>
                  <a:pt x="70294" y="68427"/>
                </a:lnTo>
                <a:lnTo>
                  <a:pt x="69316" y="65265"/>
                </a:lnTo>
                <a:lnTo>
                  <a:pt x="69727" y="63845"/>
                </a:lnTo>
                <a:lnTo>
                  <a:pt x="70129" y="62458"/>
                </a:lnTo>
                <a:lnTo>
                  <a:pt x="73050" y="64884"/>
                </a:lnTo>
                <a:lnTo>
                  <a:pt x="75463" y="65684"/>
                </a:lnTo>
                <a:lnTo>
                  <a:pt x="78549" y="68986"/>
                </a:lnTo>
                <a:lnTo>
                  <a:pt x="81178" y="71958"/>
                </a:lnTo>
                <a:lnTo>
                  <a:pt x="84442" y="75717"/>
                </a:lnTo>
                <a:lnTo>
                  <a:pt x="83820" y="67665"/>
                </a:lnTo>
                <a:lnTo>
                  <a:pt x="81622" y="70307"/>
                </a:lnTo>
                <a:lnTo>
                  <a:pt x="79215" y="67190"/>
                </a:lnTo>
                <a:lnTo>
                  <a:pt x="78422" y="67513"/>
                </a:lnTo>
                <a:lnTo>
                  <a:pt x="78787" y="66805"/>
                </a:lnTo>
                <a:close/>
              </a:path>
              <a:path w="188137" h="85534">
                <a:moveTo>
                  <a:pt x="84696" y="31407"/>
                </a:moveTo>
                <a:lnTo>
                  <a:pt x="86499" y="63906"/>
                </a:lnTo>
                <a:lnTo>
                  <a:pt x="87376" y="64884"/>
                </a:lnTo>
                <a:lnTo>
                  <a:pt x="89322" y="71272"/>
                </a:lnTo>
                <a:lnTo>
                  <a:pt x="89712" y="72555"/>
                </a:lnTo>
                <a:lnTo>
                  <a:pt x="90093" y="71272"/>
                </a:lnTo>
                <a:lnTo>
                  <a:pt x="92238" y="59498"/>
                </a:lnTo>
                <a:lnTo>
                  <a:pt x="89649" y="57746"/>
                </a:lnTo>
                <a:lnTo>
                  <a:pt x="90589" y="57556"/>
                </a:lnTo>
                <a:lnTo>
                  <a:pt x="89573" y="51015"/>
                </a:lnTo>
                <a:lnTo>
                  <a:pt x="90424" y="50876"/>
                </a:lnTo>
                <a:lnTo>
                  <a:pt x="89598" y="34061"/>
                </a:lnTo>
                <a:lnTo>
                  <a:pt x="86969" y="34163"/>
                </a:lnTo>
                <a:lnTo>
                  <a:pt x="84696" y="31407"/>
                </a:lnTo>
                <a:close/>
              </a:path>
              <a:path w="188137" h="85534">
                <a:moveTo>
                  <a:pt x="86880" y="73164"/>
                </a:moveTo>
                <a:lnTo>
                  <a:pt x="86918" y="78346"/>
                </a:lnTo>
                <a:lnTo>
                  <a:pt x="86626" y="81216"/>
                </a:lnTo>
                <a:lnTo>
                  <a:pt x="86588" y="85534"/>
                </a:lnTo>
                <a:lnTo>
                  <a:pt x="92875" y="85509"/>
                </a:lnTo>
                <a:lnTo>
                  <a:pt x="92303" y="76149"/>
                </a:lnTo>
                <a:lnTo>
                  <a:pt x="89776" y="75374"/>
                </a:lnTo>
                <a:lnTo>
                  <a:pt x="91109" y="78066"/>
                </a:lnTo>
                <a:lnTo>
                  <a:pt x="89268" y="79514"/>
                </a:lnTo>
                <a:lnTo>
                  <a:pt x="86880" y="7316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03" name="object 203"/>
          <p:cNvSpPr/>
          <p:nvPr/>
        </p:nvSpPr>
        <p:spPr>
          <a:xfrm>
            <a:off x="951559" y="716604"/>
            <a:ext cx="224" cy="695"/>
          </a:xfrm>
          <a:custGeom>
            <a:avLst/>
            <a:gdLst/>
            <a:ahLst/>
            <a:cxnLst/>
            <a:rect l="l" t="t" r="r" b="b"/>
            <a:pathLst>
              <a:path w="139" h="431">
                <a:moveTo>
                  <a:pt x="139" y="0"/>
                </a:moveTo>
                <a:lnTo>
                  <a:pt x="0" y="431"/>
                </a:lnTo>
                <a:lnTo>
                  <a:pt x="139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04" name="object 204"/>
          <p:cNvSpPr/>
          <p:nvPr/>
        </p:nvSpPr>
        <p:spPr>
          <a:xfrm>
            <a:off x="955760" y="687672"/>
            <a:ext cx="8032" cy="16720"/>
          </a:xfrm>
          <a:custGeom>
            <a:avLst/>
            <a:gdLst/>
            <a:ahLst/>
            <a:cxnLst/>
            <a:rect l="l" t="t" r="r" b="b"/>
            <a:pathLst>
              <a:path w="4978" h="10363">
                <a:moveTo>
                  <a:pt x="355" y="9702"/>
                </a:moveTo>
                <a:lnTo>
                  <a:pt x="203" y="9397"/>
                </a:lnTo>
                <a:lnTo>
                  <a:pt x="0" y="8991"/>
                </a:lnTo>
                <a:lnTo>
                  <a:pt x="50" y="8470"/>
                </a:lnTo>
                <a:lnTo>
                  <a:pt x="114" y="7823"/>
                </a:lnTo>
                <a:lnTo>
                  <a:pt x="4165" y="0"/>
                </a:lnTo>
                <a:lnTo>
                  <a:pt x="4978" y="88"/>
                </a:lnTo>
                <a:lnTo>
                  <a:pt x="3886" y="3009"/>
                </a:lnTo>
                <a:lnTo>
                  <a:pt x="2933" y="10363"/>
                </a:lnTo>
                <a:lnTo>
                  <a:pt x="355" y="9702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05" name="object 205"/>
          <p:cNvSpPr/>
          <p:nvPr/>
        </p:nvSpPr>
        <p:spPr>
          <a:xfrm>
            <a:off x="956231" y="720537"/>
            <a:ext cx="820" cy="1187"/>
          </a:xfrm>
          <a:custGeom>
            <a:avLst/>
            <a:gdLst/>
            <a:ahLst/>
            <a:cxnLst/>
            <a:rect l="l" t="t" r="r" b="b"/>
            <a:pathLst>
              <a:path w="507" h="736">
                <a:moveTo>
                  <a:pt x="508" y="736"/>
                </a:moveTo>
                <a:lnTo>
                  <a:pt x="330" y="571"/>
                </a:lnTo>
                <a:lnTo>
                  <a:pt x="165" y="406"/>
                </a:lnTo>
                <a:lnTo>
                  <a:pt x="0" y="215"/>
                </a:lnTo>
                <a:lnTo>
                  <a:pt x="76" y="0"/>
                </a:lnTo>
                <a:lnTo>
                  <a:pt x="241" y="101"/>
                </a:lnTo>
                <a:lnTo>
                  <a:pt x="406" y="469"/>
                </a:lnTo>
                <a:lnTo>
                  <a:pt x="508" y="736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06" name="object 206"/>
          <p:cNvSpPr/>
          <p:nvPr/>
        </p:nvSpPr>
        <p:spPr>
          <a:xfrm>
            <a:off x="893570" y="633022"/>
            <a:ext cx="303549" cy="204107"/>
          </a:xfrm>
          <a:custGeom>
            <a:avLst/>
            <a:gdLst/>
            <a:ahLst/>
            <a:cxnLst/>
            <a:rect l="l" t="t" r="r" b="b"/>
            <a:pathLst>
              <a:path w="188137" h="126504">
                <a:moveTo>
                  <a:pt x="36931" y="55499"/>
                </a:moveTo>
                <a:lnTo>
                  <a:pt x="37655" y="55613"/>
                </a:lnTo>
                <a:lnTo>
                  <a:pt x="38468" y="55816"/>
                </a:lnTo>
                <a:lnTo>
                  <a:pt x="39179" y="56032"/>
                </a:lnTo>
                <a:lnTo>
                  <a:pt x="39331" y="56400"/>
                </a:lnTo>
                <a:lnTo>
                  <a:pt x="39141" y="56642"/>
                </a:lnTo>
                <a:lnTo>
                  <a:pt x="38912" y="56984"/>
                </a:lnTo>
                <a:lnTo>
                  <a:pt x="38252" y="57873"/>
                </a:lnTo>
                <a:lnTo>
                  <a:pt x="36804" y="58762"/>
                </a:lnTo>
                <a:lnTo>
                  <a:pt x="36334" y="60490"/>
                </a:lnTo>
                <a:lnTo>
                  <a:pt x="35839" y="62242"/>
                </a:lnTo>
                <a:lnTo>
                  <a:pt x="36487" y="61912"/>
                </a:lnTo>
                <a:lnTo>
                  <a:pt x="37604" y="62090"/>
                </a:lnTo>
                <a:lnTo>
                  <a:pt x="38747" y="62293"/>
                </a:lnTo>
                <a:lnTo>
                  <a:pt x="36220" y="58940"/>
                </a:lnTo>
                <a:lnTo>
                  <a:pt x="38506" y="58940"/>
                </a:lnTo>
                <a:lnTo>
                  <a:pt x="40754" y="58940"/>
                </a:lnTo>
                <a:lnTo>
                  <a:pt x="41617" y="61404"/>
                </a:lnTo>
                <a:lnTo>
                  <a:pt x="43408" y="63855"/>
                </a:lnTo>
                <a:lnTo>
                  <a:pt x="44272" y="65062"/>
                </a:lnTo>
                <a:lnTo>
                  <a:pt x="45097" y="64795"/>
                </a:lnTo>
                <a:lnTo>
                  <a:pt x="45910" y="64160"/>
                </a:lnTo>
                <a:lnTo>
                  <a:pt x="46570" y="64909"/>
                </a:lnTo>
                <a:lnTo>
                  <a:pt x="46888" y="65227"/>
                </a:lnTo>
                <a:lnTo>
                  <a:pt x="47117" y="65506"/>
                </a:lnTo>
                <a:lnTo>
                  <a:pt x="47282" y="65747"/>
                </a:lnTo>
                <a:lnTo>
                  <a:pt x="46151" y="65646"/>
                </a:lnTo>
                <a:lnTo>
                  <a:pt x="44907" y="65265"/>
                </a:lnTo>
                <a:lnTo>
                  <a:pt x="43548" y="65265"/>
                </a:lnTo>
                <a:lnTo>
                  <a:pt x="41135" y="65265"/>
                </a:lnTo>
                <a:lnTo>
                  <a:pt x="42430" y="65265"/>
                </a:lnTo>
                <a:lnTo>
                  <a:pt x="43738" y="67932"/>
                </a:lnTo>
                <a:lnTo>
                  <a:pt x="44094" y="68668"/>
                </a:lnTo>
                <a:lnTo>
                  <a:pt x="44132" y="69176"/>
                </a:lnTo>
                <a:lnTo>
                  <a:pt x="44094" y="69469"/>
                </a:lnTo>
                <a:lnTo>
                  <a:pt x="44348" y="69189"/>
                </a:lnTo>
                <a:lnTo>
                  <a:pt x="44894" y="68732"/>
                </a:lnTo>
                <a:lnTo>
                  <a:pt x="45986" y="68135"/>
                </a:lnTo>
                <a:lnTo>
                  <a:pt x="46913" y="67652"/>
                </a:lnTo>
                <a:lnTo>
                  <a:pt x="47459" y="67310"/>
                </a:lnTo>
                <a:lnTo>
                  <a:pt x="47726" y="67144"/>
                </a:lnTo>
                <a:lnTo>
                  <a:pt x="47358" y="67500"/>
                </a:lnTo>
                <a:lnTo>
                  <a:pt x="46685" y="68173"/>
                </a:lnTo>
                <a:lnTo>
                  <a:pt x="46494" y="68999"/>
                </a:lnTo>
                <a:lnTo>
                  <a:pt x="46101" y="70497"/>
                </a:lnTo>
                <a:lnTo>
                  <a:pt x="45935" y="70840"/>
                </a:lnTo>
                <a:lnTo>
                  <a:pt x="48031" y="70472"/>
                </a:lnTo>
                <a:lnTo>
                  <a:pt x="48069" y="73152"/>
                </a:lnTo>
                <a:lnTo>
                  <a:pt x="48247" y="78524"/>
                </a:lnTo>
                <a:lnTo>
                  <a:pt x="48247" y="80327"/>
                </a:lnTo>
                <a:lnTo>
                  <a:pt x="48247" y="82638"/>
                </a:lnTo>
                <a:lnTo>
                  <a:pt x="47891" y="89281"/>
                </a:lnTo>
                <a:lnTo>
                  <a:pt x="47421" y="91706"/>
                </a:lnTo>
                <a:lnTo>
                  <a:pt x="46939" y="94145"/>
                </a:lnTo>
                <a:lnTo>
                  <a:pt x="47231" y="94678"/>
                </a:lnTo>
                <a:lnTo>
                  <a:pt x="45910" y="97980"/>
                </a:lnTo>
                <a:lnTo>
                  <a:pt x="44551" y="101295"/>
                </a:lnTo>
                <a:lnTo>
                  <a:pt x="46050" y="100482"/>
                </a:lnTo>
                <a:lnTo>
                  <a:pt x="47459" y="99695"/>
                </a:lnTo>
                <a:lnTo>
                  <a:pt x="48069" y="99352"/>
                </a:lnTo>
                <a:lnTo>
                  <a:pt x="48361" y="99034"/>
                </a:lnTo>
                <a:lnTo>
                  <a:pt x="48615" y="99060"/>
                </a:lnTo>
                <a:lnTo>
                  <a:pt x="48907" y="99098"/>
                </a:lnTo>
                <a:lnTo>
                  <a:pt x="49174" y="99669"/>
                </a:lnTo>
                <a:lnTo>
                  <a:pt x="49974" y="101346"/>
                </a:lnTo>
                <a:lnTo>
                  <a:pt x="51435" y="104343"/>
                </a:lnTo>
                <a:lnTo>
                  <a:pt x="51752" y="102450"/>
                </a:lnTo>
                <a:lnTo>
                  <a:pt x="52908" y="100647"/>
                </a:lnTo>
                <a:lnTo>
                  <a:pt x="54025" y="98844"/>
                </a:lnTo>
                <a:lnTo>
                  <a:pt x="53390" y="99237"/>
                </a:lnTo>
                <a:lnTo>
                  <a:pt x="54343" y="99758"/>
                </a:lnTo>
                <a:lnTo>
                  <a:pt x="55029" y="100126"/>
                </a:lnTo>
                <a:lnTo>
                  <a:pt x="55410" y="99758"/>
                </a:lnTo>
                <a:lnTo>
                  <a:pt x="56108" y="99936"/>
                </a:lnTo>
                <a:lnTo>
                  <a:pt x="56299" y="100228"/>
                </a:lnTo>
                <a:lnTo>
                  <a:pt x="59867" y="102400"/>
                </a:lnTo>
                <a:lnTo>
                  <a:pt x="56134" y="97142"/>
                </a:lnTo>
                <a:lnTo>
                  <a:pt x="54660" y="95034"/>
                </a:lnTo>
                <a:lnTo>
                  <a:pt x="54686" y="93116"/>
                </a:lnTo>
                <a:lnTo>
                  <a:pt x="54533" y="85191"/>
                </a:lnTo>
                <a:lnTo>
                  <a:pt x="54381" y="78574"/>
                </a:lnTo>
                <a:lnTo>
                  <a:pt x="54851" y="80632"/>
                </a:lnTo>
                <a:lnTo>
                  <a:pt x="54343" y="75984"/>
                </a:lnTo>
                <a:lnTo>
                  <a:pt x="53936" y="71805"/>
                </a:lnTo>
                <a:lnTo>
                  <a:pt x="56261" y="71031"/>
                </a:lnTo>
                <a:lnTo>
                  <a:pt x="57543" y="69215"/>
                </a:lnTo>
                <a:lnTo>
                  <a:pt x="58699" y="69888"/>
                </a:lnTo>
                <a:lnTo>
                  <a:pt x="58369" y="69469"/>
                </a:lnTo>
                <a:lnTo>
                  <a:pt x="58318" y="67881"/>
                </a:lnTo>
                <a:lnTo>
                  <a:pt x="58991" y="66763"/>
                </a:lnTo>
                <a:lnTo>
                  <a:pt x="58915" y="67919"/>
                </a:lnTo>
                <a:lnTo>
                  <a:pt x="61175" y="65951"/>
                </a:lnTo>
                <a:lnTo>
                  <a:pt x="61683" y="65506"/>
                </a:lnTo>
                <a:lnTo>
                  <a:pt x="63373" y="66725"/>
                </a:lnTo>
                <a:lnTo>
                  <a:pt x="62357" y="66141"/>
                </a:lnTo>
                <a:lnTo>
                  <a:pt x="63538" y="67767"/>
                </a:lnTo>
                <a:lnTo>
                  <a:pt x="64846" y="69596"/>
                </a:lnTo>
                <a:lnTo>
                  <a:pt x="68033" y="68986"/>
                </a:lnTo>
                <a:lnTo>
                  <a:pt x="68173" y="67373"/>
                </a:lnTo>
                <a:lnTo>
                  <a:pt x="68351" y="65735"/>
                </a:lnTo>
                <a:lnTo>
                  <a:pt x="68681" y="67017"/>
                </a:lnTo>
                <a:lnTo>
                  <a:pt x="69469" y="67716"/>
                </a:lnTo>
                <a:lnTo>
                  <a:pt x="70294" y="68427"/>
                </a:lnTo>
                <a:lnTo>
                  <a:pt x="69646" y="66319"/>
                </a:lnTo>
                <a:lnTo>
                  <a:pt x="69316" y="65265"/>
                </a:lnTo>
                <a:lnTo>
                  <a:pt x="69253" y="65024"/>
                </a:lnTo>
                <a:lnTo>
                  <a:pt x="69329" y="64884"/>
                </a:lnTo>
                <a:lnTo>
                  <a:pt x="69519" y="64757"/>
                </a:lnTo>
                <a:lnTo>
                  <a:pt x="69519" y="65392"/>
                </a:lnTo>
                <a:lnTo>
                  <a:pt x="69646" y="65786"/>
                </a:lnTo>
                <a:lnTo>
                  <a:pt x="70573" y="64592"/>
                </a:lnTo>
                <a:lnTo>
                  <a:pt x="70116" y="64592"/>
                </a:lnTo>
                <a:lnTo>
                  <a:pt x="69735" y="64630"/>
                </a:lnTo>
                <a:lnTo>
                  <a:pt x="69519" y="64757"/>
                </a:lnTo>
                <a:lnTo>
                  <a:pt x="69519" y="64147"/>
                </a:lnTo>
                <a:lnTo>
                  <a:pt x="69646" y="63334"/>
                </a:lnTo>
                <a:lnTo>
                  <a:pt x="70129" y="62458"/>
                </a:lnTo>
                <a:lnTo>
                  <a:pt x="71107" y="60680"/>
                </a:lnTo>
                <a:lnTo>
                  <a:pt x="71716" y="61963"/>
                </a:lnTo>
                <a:lnTo>
                  <a:pt x="71716" y="60731"/>
                </a:lnTo>
                <a:lnTo>
                  <a:pt x="72415" y="59207"/>
                </a:lnTo>
                <a:lnTo>
                  <a:pt x="72275" y="57696"/>
                </a:lnTo>
                <a:lnTo>
                  <a:pt x="72529" y="57162"/>
                </a:lnTo>
                <a:lnTo>
                  <a:pt x="73228" y="58547"/>
                </a:lnTo>
                <a:lnTo>
                  <a:pt x="74231" y="60058"/>
                </a:lnTo>
                <a:lnTo>
                  <a:pt x="75311" y="60490"/>
                </a:lnTo>
                <a:lnTo>
                  <a:pt x="76085" y="60807"/>
                </a:lnTo>
                <a:lnTo>
                  <a:pt x="76428" y="62318"/>
                </a:lnTo>
                <a:lnTo>
                  <a:pt x="77660" y="62979"/>
                </a:lnTo>
                <a:lnTo>
                  <a:pt x="78346" y="63487"/>
                </a:lnTo>
                <a:lnTo>
                  <a:pt x="78854" y="63855"/>
                </a:lnTo>
                <a:lnTo>
                  <a:pt x="79082" y="64262"/>
                </a:lnTo>
                <a:lnTo>
                  <a:pt x="79921" y="64604"/>
                </a:lnTo>
                <a:lnTo>
                  <a:pt x="78422" y="67513"/>
                </a:lnTo>
                <a:lnTo>
                  <a:pt x="81013" y="66459"/>
                </a:lnTo>
                <a:lnTo>
                  <a:pt x="82143" y="65925"/>
                </a:lnTo>
                <a:lnTo>
                  <a:pt x="82651" y="65684"/>
                </a:lnTo>
                <a:lnTo>
                  <a:pt x="83045" y="65303"/>
                </a:lnTo>
                <a:lnTo>
                  <a:pt x="83337" y="65062"/>
                </a:lnTo>
                <a:lnTo>
                  <a:pt x="83921" y="65074"/>
                </a:lnTo>
                <a:lnTo>
                  <a:pt x="83820" y="67665"/>
                </a:lnTo>
                <a:lnTo>
                  <a:pt x="83261" y="68338"/>
                </a:lnTo>
                <a:lnTo>
                  <a:pt x="82219" y="69062"/>
                </a:lnTo>
                <a:lnTo>
                  <a:pt x="81622" y="70307"/>
                </a:lnTo>
                <a:lnTo>
                  <a:pt x="80365" y="68783"/>
                </a:lnTo>
                <a:lnTo>
                  <a:pt x="78994" y="66903"/>
                </a:lnTo>
                <a:lnTo>
                  <a:pt x="78244" y="66497"/>
                </a:lnTo>
                <a:lnTo>
                  <a:pt x="77279" y="65989"/>
                </a:lnTo>
                <a:lnTo>
                  <a:pt x="74828" y="64935"/>
                </a:lnTo>
                <a:lnTo>
                  <a:pt x="73863" y="63665"/>
                </a:lnTo>
                <a:lnTo>
                  <a:pt x="72885" y="62458"/>
                </a:lnTo>
                <a:lnTo>
                  <a:pt x="67716" y="60731"/>
                </a:lnTo>
                <a:lnTo>
                  <a:pt x="69964" y="64211"/>
                </a:lnTo>
                <a:lnTo>
                  <a:pt x="70624" y="64592"/>
                </a:lnTo>
                <a:lnTo>
                  <a:pt x="71640" y="64604"/>
                </a:lnTo>
                <a:lnTo>
                  <a:pt x="73050" y="64884"/>
                </a:lnTo>
                <a:lnTo>
                  <a:pt x="74180" y="65265"/>
                </a:lnTo>
                <a:lnTo>
                  <a:pt x="75463" y="65684"/>
                </a:lnTo>
                <a:lnTo>
                  <a:pt x="78549" y="68986"/>
                </a:lnTo>
                <a:lnTo>
                  <a:pt x="81178" y="71958"/>
                </a:lnTo>
                <a:lnTo>
                  <a:pt x="81178" y="72326"/>
                </a:lnTo>
                <a:lnTo>
                  <a:pt x="81356" y="72466"/>
                </a:lnTo>
                <a:lnTo>
                  <a:pt x="81661" y="72504"/>
                </a:lnTo>
                <a:lnTo>
                  <a:pt x="83159" y="74206"/>
                </a:lnTo>
                <a:lnTo>
                  <a:pt x="84442" y="75717"/>
                </a:lnTo>
                <a:lnTo>
                  <a:pt x="85077" y="76403"/>
                </a:lnTo>
                <a:lnTo>
                  <a:pt x="86918" y="78346"/>
                </a:lnTo>
                <a:lnTo>
                  <a:pt x="85902" y="78346"/>
                </a:lnTo>
                <a:lnTo>
                  <a:pt x="86398" y="80276"/>
                </a:lnTo>
                <a:lnTo>
                  <a:pt x="86880" y="82207"/>
                </a:lnTo>
                <a:lnTo>
                  <a:pt x="86436" y="89166"/>
                </a:lnTo>
                <a:lnTo>
                  <a:pt x="86436" y="91440"/>
                </a:lnTo>
                <a:lnTo>
                  <a:pt x="86436" y="93726"/>
                </a:lnTo>
                <a:lnTo>
                  <a:pt x="85902" y="98425"/>
                </a:lnTo>
                <a:lnTo>
                  <a:pt x="85407" y="100825"/>
                </a:lnTo>
                <a:lnTo>
                  <a:pt x="84924" y="103251"/>
                </a:lnTo>
                <a:lnTo>
                  <a:pt x="85737" y="106159"/>
                </a:lnTo>
                <a:lnTo>
                  <a:pt x="84416" y="109499"/>
                </a:lnTo>
                <a:lnTo>
                  <a:pt x="83096" y="112826"/>
                </a:lnTo>
                <a:lnTo>
                  <a:pt x="84543" y="111963"/>
                </a:lnTo>
                <a:lnTo>
                  <a:pt x="85966" y="111188"/>
                </a:lnTo>
                <a:lnTo>
                  <a:pt x="86588" y="110845"/>
                </a:lnTo>
                <a:lnTo>
                  <a:pt x="86880" y="110528"/>
                </a:lnTo>
                <a:lnTo>
                  <a:pt x="87109" y="110553"/>
                </a:lnTo>
                <a:lnTo>
                  <a:pt x="87439" y="110604"/>
                </a:lnTo>
                <a:lnTo>
                  <a:pt x="87668" y="111175"/>
                </a:lnTo>
                <a:lnTo>
                  <a:pt x="88506" y="112852"/>
                </a:lnTo>
                <a:lnTo>
                  <a:pt x="89941" y="115836"/>
                </a:lnTo>
                <a:lnTo>
                  <a:pt x="90284" y="113944"/>
                </a:lnTo>
                <a:lnTo>
                  <a:pt x="91414" y="112153"/>
                </a:lnTo>
                <a:lnTo>
                  <a:pt x="92532" y="110324"/>
                </a:lnTo>
                <a:lnTo>
                  <a:pt x="91897" y="110731"/>
                </a:lnTo>
                <a:lnTo>
                  <a:pt x="92875" y="111252"/>
                </a:lnTo>
                <a:lnTo>
                  <a:pt x="93535" y="111620"/>
                </a:lnTo>
                <a:lnTo>
                  <a:pt x="95250" y="112153"/>
                </a:lnTo>
                <a:lnTo>
                  <a:pt x="95973" y="112331"/>
                </a:lnTo>
                <a:lnTo>
                  <a:pt x="96151" y="112610"/>
                </a:lnTo>
                <a:lnTo>
                  <a:pt x="98374" y="113880"/>
                </a:lnTo>
                <a:lnTo>
                  <a:pt x="94653" y="108623"/>
                </a:lnTo>
                <a:lnTo>
                  <a:pt x="93167" y="106540"/>
                </a:lnTo>
                <a:lnTo>
                  <a:pt x="93179" y="103505"/>
                </a:lnTo>
                <a:lnTo>
                  <a:pt x="93027" y="95605"/>
                </a:lnTo>
                <a:lnTo>
                  <a:pt x="92913" y="88963"/>
                </a:lnTo>
                <a:lnTo>
                  <a:pt x="93357" y="92113"/>
                </a:lnTo>
                <a:lnTo>
                  <a:pt x="92875" y="87490"/>
                </a:lnTo>
                <a:lnTo>
                  <a:pt x="92532" y="84340"/>
                </a:lnTo>
                <a:lnTo>
                  <a:pt x="93789" y="83096"/>
                </a:lnTo>
                <a:lnTo>
                  <a:pt x="94996" y="81927"/>
                </a:lnTo>
                <a:lnTo>
                  <a:pt x="94513" y="83756"/>
                </a:lnTo>
                <a:lnTo>
                  <a:pt x="94526" y="79806"/>
                </a:lnTo>
                <a:lnTo>
                  <a:pt x="99288" y="78765"/>
                </a:lnTo>
                <a:lnTo>
                  <a:pt x="104165" y="77711"/>
                </a:lnTo>
                <a:lnTo>
                  <a:pt x="101650" y="81445"/>
                </a:lnTo>
                <a:lnTo>
                  <a:pt x="103428" y="81280"/>
                </a:lnTo>
                <a:lnTo>
                  <a:pt x="105219" y="81102"/>
                </a:lnTo>
                <a:lnTo>
                  <a:pt x="104241" y="80924"/>
                </a:lnTo>
                <a:lnTo>
                  <a:pt x="106032" y="81978"/>
                </a:lnTo>
                <a:lnTo>
                  <a:pt x="107810" y="83032"/>
                </a:lnTo>
                <a:lnTo>
                  <a:pt x="106197" y="81635"/>
                </a:lnTo>
                <a:lnTo>
                  <a:pt x="107149" y="77533"/>
                </a:lnTo>
                <a:lnTo>
                  <a:pt x="108140" y="73469"/>
                </a:lnTo>
                <a:lnTo>
                  <a:pt x="107149" y="76149"/>
                </a:lnTo>
                <a:lnTo>
                  <a:pt x="109639" y="77901"/>
                </a:lnTo>
                <a:lnTo>
                  <a:pt x="112115" y="79667"/>
                </a:lnTo>
                <a:lnTo>
                  <a:pt x="110769" y="78765"/>
                </a:lnTo>
                <a:lnTo>
                  <a:pt x="112064" y="80606"/>
                </a:lnTo>
                <a:lnTo>
                  <a:pt x="113360" y="82372"/>
                </a:lnTo>
                <a:lnTo>
                  <a:pt x="113042" y="79527"/>
                </a:lnTo>
                <a:lnTo>
                  <a:pt x="113220" y="77901"/>
                </a:lnTo>
                <a:lnTo>
                  <a:pt x="113360" y="76276"/>
                </a:lnTo>
                <a:lnTo>
                  <a:pt x="111353" y="76403"/>
                </a:lnTo>
                <a:lnTo>
                  <a:pt x="112166" y="77101"/>
                </a:lnTo>
                <a:lnTo>
                  <a:pt x="112979" y="77812"/>
                </a:lnTo>
                <a:lnTo>
                  <a:pt x="112331" y="75704"/>
                </a:lnTo>
                <a:lnTo>
                  <a:pt x="112014" y="74650"/>
                </a:lnTo>
                <a:lnTo>
                  <a:pt x="111937" y="74409"/>
                </a:lnTo>
                <a:lnTo>
                  <a:pt x="112026" y="74256"/>
                </a:lnTo>
                <a:lnTo>
                  <a:pt x="112217" y="74142"/>
                </a:lnTo>
                <a:lnTo>
                  <a:pt x="112217" y="74764"/>
                </a:lnTo>
                <a:lnTo>
                  <a:pt x="112331" y="75171"/>
                </a:lnTo>
                <a:lnTo>
                  <a:pt x="113271" y="73990"/>
                </a:lnTo>
                <a:lnTo>
                  <a:pt x="112801" y="73990"/>
                </a:lnTo>
                <a:lnTo>
                  <a:pt x="112433" y="74041"/>
                </a:lnTo>
                <a:lnTo>
                  <a:pt x="112217" y="74142"/>
                </a:lnTo>
                <a:lnTo>
                  <a:pt x="112217" y="73723"/>
                </a:lnTo>
                <a:lnTo>
                  <a:pt x="112268" y="73202"/>
                </a:lnTo>
                <a:lnTo>
                  <a:pt x="112471" y="72618"/>
                </a:lnTo>
                <a:lnTo>
                  <a:pt x="112941" y="72771"/>
                </a:lnTo>
                <a:lnTo>
                  <a:pt x="112661" y="73583"/>
                </a:lnTo>
                <a:lnTo>
                  <a:pt x="113309" y="73990"/>
                </a:lnTo>
                <a:lnTo>
                  <a:pt x="114325" y="73990"/>
                </a:lnTo>
                <a:lnTo>
                  <a:pt x="115722" y="74256"/>
                </a:lnTo>
                <a:lnTo>
                  <a:pt x="116865" y="74650"/>
                </a:lnTo>
                <a:lnTo>
                  <a:pt x="118973" y="75349"/>
                </a:lnTo>
                <a:lnTo>
                  <a:pt x="124891" y="84023"/>
                </a:lnTo>
                <a:lnTo>
                  <a:pt x="126720" y="85940"/>
                </a:lnTo>
                <a:lnTo>
                  <a:pt x="128562" y="87871"/>
                </a:lnTo>
                <a:lnTo>
                  <a:pt x="127787" y="87566"/>
                </a:lnTo>
                <a:lnTo>
                  <a:pt x="128270" y="89509"/>
                </a:lnTo>
                <a:lnTo>
                  <a:pt x="128752" y="91440"/>
                </a:lnTo>
                <a:lnTo>
                  <a:pt x="128130" y="95504"/>
                </a:lnTo>
                <a:lnTo>
                  <a:pt x="128130" y="97790"/>
                </a:lnTo>
                <a:lnTo>
                  <a:pt x="128130" y="100076"/>
                </a:lnTo>
                <a:lnTo>
                  <a:pt x="128587" y="109080"/>
                </a:lnTo>
                <a:lnTo>
                  <a:pt x="128104" y="111480"/>
                </a:lnTo>
                <a:lnTo>
                  <a:pt x="127622" y="113906"/>
                </a:lnTo>
                <a:lnTo>
                  <a:pt x="126860" y="116116"/>
                </a:lnTo>
                <a:lnTo>
                  <a:pt x="125526" y="119443"/>
                </a:lnTo>
                <a:lnTo>
                  <a:pt x="124193" y="122770"/>
                </a:lnTo>
                <a:lnTo>
                  <a:pt x="124802" y="122643"/>
                </a:lnTo>
                <a:lnTo>
                  <a:pt x="126212" y="121831"/>
                </a:lnTo>
                <a:lnTo>
                  <a:pt x="126834" y="121500"/>
                </a:lnTo>
                <a:lnTo>
                  <a:pt x="127101" y="121196"/>
                </a:lnTo>
                <a:lnTo>
                  <a:pt x="127342" y="121221"/>
                </a:lnTo>
                <a:lnTo>
                  <a:pt x="127660" y="121246"/>
                </a:lnTo>
                <a:lnTo>
                  <a:pt x="127901" y="121818"/>
                </a:lnTo>
                <a:lnTo>
                  <a:pt x="128727" y="123482"/>
                </a:lnTo>
                <a:lnTo>
                  <a:pt x="130187" y="126504"/>
                </a:lnTo>
                <a:lnTo>
                  <a:pt x="130505" y="124612"/>
                </a:lnTo>
                <a:lnTo>
                  <a:pt x="131660" y="122796"/>
                </a:lnTo>
                <a:lnTo>
                  <a:pt x="132778" y="121005"/>
                </a:lnTo>
                <a:lnTo>
                  <a:pt x="132143" y="121399"/>
                </a:lnTo>
                <a:lnTo>
                  <a:pt x="133108" y="121932"/>
                </a:lnTo>
                <a:lnTo>
                  <a:pt x="133718" y="122237"/>
                </a:lnTo>
                <a:lnTo>
                  <a:pt x="134683" y="122516"/>
                </a:lnTo>
                <a:lnTo>
                  <a:pt x="135102" y="122567"/>
                </a:lnTo>
                <a:lnTo>
                  <a:pt x="135801" y="123050"/>
                </a:lnTo>
                <a:lnTo>
                  <a:pt x="138404" y="124256"/>
                </a:lnTo>
                <a:lnTo>
                  <a:pt x="134886" y="119278"/>
                </a:lnTo>
                <a:lnTo>
                  <a:pt x="133400" y="117182"/>
                </a:lnTo>
                <a:lnTo>
                  <a:pt x="134721" y="116573"/>
                </a:lnTo>
                <a:lnTo>
                  <a:pt x="134543" y="108661"/>
                </a:lnTo>
                <a:lnTo>
                  <a:pt x="134429" y="102019"/>
                </a:lnTo>
                <a:lnTo>
                  <a:pt x="134886" y="99263"/>
                </a:lnTo>
                <a:lnTo>
                  <a:pt x="134378" y="94640"/>
                </a:lnTo>
                <a:lnTo>
                  <a:pt x="133908" y="90017"/>
                </a:lnTo>
                <a:lnTo>
                  <a:pt x="137998" y="91782"/>
                </a:lnTo>
                <a:lnTo>
                  <a:pt x="139128" y="89484"/>
                </a:lnTo>
                <a:lnTo>
                  <a:pt x="140258" y="87185"/>
                </a:lnTo>
                <a:lnTo>
                  <a:pt x="139776" y="89115"/>
                </a:lnTo>
                <a:lnTo>
                  <a:pt x="142367" y="86817"/>
                </a:lnTo>
                <a:lnTo>
                  <a:pt x="144983" y="84543"/>
                </a:lnTo>
                <a:lnTo>
                  <a:pt x="144805" y="84543"/>
                </a:lnTo>
                <a:lnTo>
                  <a:pt x="146253" y="82969"/>
                </a:lnTo>
                <a:lnTo>
                  <a:pt x="146392" y="82829"/>
                </a:lnTo>
                <a:lnTo>
                  <a:pt x="146583" y="82562"/>
                </a:lnTo>
                <a:lnTo>
                  <a:pt x="146773" y="82245"/>
                </a:lnTo>
                <a:lnTo>
                  <a:pt x="147307" y="82207"/>
                </a:lnTo>
                <a:lnTo>
                  <a:pt x="150469" y="79133"/>
                </a:lnTo>
                <a:lnTo>
                  <a:pt x="152908" y="76504"/>
                </a:lnTo>
                <a:lnTo>
                  <a:pt x="156006" y="74142"/>
                </a:lnTo>
                <a:lnTo>
                  <a:pt x="155028" y="77482"/>
                </a:lnTo>
                <a:lnTo>
                  <a:pt x="154063" y="80822"/>
                </a:lnTo>
                <a:lnTo>
                  <a:pt x="157391" y="82511"/>
                </a:lnTo>
                <a:lnTo>
                  <a:pt x="158356" y="83235"/>
                </a:lnTo>
                <a:lnTo>
                  <a:pt x="159334" y="83934"/>
                </a:lnTo>
                <a:lnTo>
                  <a:pt x="157340" y="80098"/>
                </a:lnTo>
                <a:lnTo>
                  <a:pt x="162026" y="80098"/>
                </a:lnTo>
                <a:lnTo>
                  <a:pt x="166738" y="80098"/>
                </a:lnTo>
                <a:lnTo>
                  <a:pt x="162687" y="83553"/>
                </a:lnTo>
                <a:lnTo>
                  <a:pt x="165455" y="83210"/>
                </a:lnTo>
                <a:lnTo>
                  <a:pt x="168211" y="82854"/>
                </a:lnTo>
                <a:lnTo>
                  <a:pt x="161950" y="83515"/>
                </a:lnTo>
                <a:lnTo>
                  <a:pt x="167995" y="83515"/>
                </a:lnTo>
                <a:lnTo>
                  <a:pt x="174053" y="83515"/>
                </a:lnTo>
                <a:lnTo>
                  <a:pt x="175171" y="79527"/>
                </a:lnTo>
                <a:lnTo>
                  <a:pt x="174345" y="78295"/>
                </a:lnTo>
                <a:lnTo>
                  <a:pt x="173532" y="77050"/>
                </a:lnTo>
                <a:lnTo>
                  <a:pt x="176237" y="75082"/>
                </a:lnTo>
                <a:lnTo>
                  <a:pt x="172339" y="77533"/>
                </a:lnTo>
                <a:lnTo>
                  <a:pt x="168452" y="80010"/>
                </a:lnTo>
                <a:lnTo>
                  <a:pt x="173939" y="76034"/>
                </a:lnTo>
                <a:lnTo>
                  <a:pt x="172440" y="74447"/>
                </a:lnTo>
                <a:lnTo>
                  <a:pt x="170929" y="72872"/>
                </a:lnTo>
                <a:lnTo>
                  <a:pt x="166878" y="71577"/>
                </a:lnTo>
                <a:lnTo>
                  <a:pt x="169240" y="69265"/>
                </a:lnTo>
                <a:lnTo>
                  <a:pt x="169722" y="69088"/>
                </a:lnTo>
                <a:lnTo>
                  <a:pt x="169938" y="68999"/>
                </a:lnTo>
                <a:lnTo>
                  <a:pt x="171056" y="68986"/>
                </a:lnTo>
                <a:lnTo>
                  <a:pt x="172224" y="68910"/>
                </a:lnTo>
                <a:lnTo>
                  <a:pt x="172770" y="69265"/>
                </a:lnTo>
                <a:lnTo>
                  <a:pt x="173355" y="69621"/>
                </a:lnTo>
                <a:lnTo>
                  <a:pt x="173812" y="69964"/>
                </a:lnTo>
                <a:lnTo>
                  <a:pt x="175425" y="71196"/>
                </a:lnTo>
                <a:lnTo>
                  <a:pt x="173062" y="70345"/>
                </a:lnTo>
                <a:lnTo>
                  <a:pt x="176936" y="71577"/>
                </a:lnTo>
                <a:lnTo>
                  <a:pt x="180822" y="72783"/>
                </a:lnTo>
                <a:lnTo>
                  <a:pt x="179806" y="69723"/>
                </a:lnTo>
                <a:lnTo>
                  <a:pt x="180428" y="67068"/>
                </a:lnTo>
                <a:lnTo>
                  <a:pt x="181089" y="64427"/>
                </a:lnTo>
                <a:lnTo>
                  <a:pt x="185013" y="65747"/>
                </a:lnTo>
                <a:lnTo>
                  <a:pt x="183057" y="63995"/>
                </a:lnTo>
                <a:lnTo>
                  <a:pt x="181127" y="62242"/>
                </a:lnTo>
                <a:lnTo>
                  <a:pt x="173786" y="57391"/>
                </a:lnTo>
                <a:lnTo>
                  <a:pt x="178333" y="58788"/>
                </a:lnTo>
                <a:lnTo>
                  <a:pt x="182867" y="60185"/>
                </a:lnTo>
                <a:lnTo>
                  <a:pt x="182245" y="58877"/>
                </a:lnTo>
                <a:lnTo>
                  <a:pt x="182562" y="56591"/>
                </a:lnTo>
                <a:lnTo>
                  <a:pt x="182905" y="54305"/>
                </a:lnTo>
                <a:lnTo>
                  <a:pt x="188137" y="54724"/>
                </a:lnTo>
                <a:lnTo>
                  <a:pt x="186042" y="52501"/>
                </a:lnTo>
                <a:lnTo>
                  <a:pt x="183578" y="49872"/>
                </a:lnTo>
                <a:lnTo>
                  <a:pt x="183362" y="51739"/>
                </a:lnTo>
                <a:lnTo>
                  <a:pt x="182384" y="51739"/>
                </a:lnTo>
                <a:lnTo>
                  <a:pt x="181394" y="51739"/>
                </a:lnTo>
                <a:lnTo>
                  <a:pt x="180822" y="54406"/>
                </a:lnTo>
                <a:lnTo>
                  <a:pt x="179349" y="53327"/>
                </a:lnTo>
                <a:lnTo>
                  <a:pt x="177914" y="52298"/>
                </a:lnTo>
                <a:lnTo>
                  <a:pt x="177838" y="50444"/>
                </a:lnTo>
                <a:lnTo>
                  <a:pt x="175907" y="49923"/>
                </a:lnTo>
                <a:lnTo>
                  <a:pt x="173939" y="49390"/>
                </a:lnTo>
                <a:lnTo>
                  <a:pt x="172567" y="51562"/>
                </a:lnTo>
                <a:lnTo>
                  <a:pt x="170307" y="54203"/>
                </a:lnTo>
                <a:lnTo>
                  <a:pt x="169646" y="54978"/>
                </a:lnTo>
                <a:lnTo>
                  <a:pt x="169379" y="55295"/>
                </a:lnTo>
                <a:lnTo>
                  <a:pt x="168986" y="55130"/>
                </a:lnTo>
                <a:lnTo>
                  <a:pt x="169595" y="52984"/>
                </a:lnTo>
                <a:lnTo>
                  <a:pt x="167551" y="50520"/>
                </a:lnTo>
                <a:lnTo>
                  <a:pt x="164630" y="46990"/>
                </a:lnTo>
                <a:lnTo>
                  <a:pt x="168351" y="51041"/>
                </a:lnTo>
                <a:lnTo>
                  <a:pt x="170789" y="48564"/>
                </a:lnTo>
                <a:lnTo>
                  <a:pt x="173228" y="46113"/>
                </a:lnTo>
                <a:lnTo>
                  <a:pt x="173545" y="46990"/>
                </a:lnTo>
                <a:lnTo>
                  <a:pt x="174561" y="47701"/>
                </a:lnTo>
                <a:lnTo>
                  <a:pt x="175564" y="48399"/>
                </a:lnTo>
                <a:lnTo>
                  <a:pt x="177126" y="46355"/>
                </a:lnTo>
                <a:lnTo>
                  <a:pt x="179082" y="46189"/>
                </a:lnTo>
                <a:lnTo>
                  <a:pt x="181013" y="46012"/>
                </a:lnTo>
                <a:lnTo>
                  <a:pt x="180733" y="43624"/>
                </a:lnTo>
                <a:lnTo>
                  <a:pt x="180733" y="40297"/>
                </a:lnTo>
                <a:lnTo>
                  <a:pt x="180733" y="36957"/>
                </a:lnTo>
                <a:lnTo>
                  <a:pt x="179666" y="40754"/>
                </a:lnTo>
                <a:lnTo>
                  <a:pt x="176758" y="41389"/>
                </a:lnTo>
                <a:lnTo>
                  <a:pt x="172910" y="42227"/>
                </a:lnTo>
                <a:lnTo>
                  <a:pt x="173545" y="43510"/>
                </a:lnTo>
                <a:lnTo>
                  <a:pt x="172567" y="42113"/>
                </a:lnTo>
                <a:lnTo>
                  <a:pt x="171589" y="40716"/>
                </a:lnTo>
                <a:lnTo>
                  <a:pt x="169684" y="40652"/>
                </a:lnTo>
                <a:lnTo>
                  <a:pt x="171805" y="39230"/>
                </a:lnTo>
                <a:lnTo>
                  <a:pt x="173913" y="37820"/>
                </a:lnTo>
                <a:lnTo>
                  <a:pt x="174675" y="38239"/>
                </a:lnTo>
                <a:lnTo>
                  <a:pt x="174510" y="36664"/>
                </a:lnTo>
                <a:lnTo>
                  <a:pt x="174358" y="35077"/>
                </a:lnTo>
                <a:lnTo>
                  <a:pt x="173697" y="36487"/>
                </a:lnTo>
                <a:lnTo>
                  <a:pt x="171932" y="36309"/>
                </a:lnTo>
                <a:lnTo>
                  <a:pt x="170141" y="36131"/>
                </a:lnTo>
                <a:lnTo>
                  <a:pt x="166497" y="38252"/>
                </a:lnTo>
                <a:lnTo>
                  <a:pt x="163550" y="41783"/>
                </a:lnTo>
                <a:lnTo>
                  <a:pt x="162204" y="43408"/>
                </a:lnTo>
                <a:lnTo>
                  <a:pt x="161886" y="44056"/>
                </a:lnTo>
                <a:lnTo>
                  <a:pt x="161848" y="44259"/>
                </a:lnTo>
                <a:lnTo>
                  <a:pt x="161721" y="44081"/>
                </a:lnTo>
                <a:lnTo>
                  <a:pt x="161442" y="44056"/>
                </a:lnTo>
                <a:lnTo>
                  <a:pt x="160312" y="43891"/>
                </a:lnTo>
                <a:lnTo>
                  <a:pt x="160642" y="42303"/>
                </a:lnTo>
                <a:lnTo>
                  <a:pt x="159169" y="41948"/>
                </a:lnTo>
                <a:lnTo>
                  <a:pt x="157708" y="41579"/>
                </a:lnTo>
                <a:lnTo>
                  <a:pt x="156425" y="42303"/>
                </a:lnTo>
                <a:lnTo>
                  <a:pt x="155117" y="41262"/>
                </a:lnTo>
                <a:lnTo>
                  <a:pt x="153822" y="40182"/>
                </a:lnTo>
                <a:lnTo>
                  <a:pt x="155448" y="40005"/>
                </a:lnTo>
                <a:lnTo>
                  <a:pt x="156908" y="39458"/>
                </a:lnTo>
                <a:lnTo>
                  <a:pt x="158356" y="38976"/>
                </a:lnTo>
                <a:lnTo>
                  <a:pt x="158686" y="39141"/>
                </a:lnTo>
                <a:lnTo>
                  <a:pt x="161277" y="35979"/>
                </a:lnTo>
                <a:lnTo>
                  <a:pt x="162585" y="34366"/>
                </a:lnTo>
                <a:lnTo>
                  <a:pt x="162712" y="34023"/>
                </a:lnTo>
                <a:lnTo>
                  <a:pt x="162585" y="34353"/>
                </a:lnTo>
                <a:lnTo>
                  <a:pt x="163385" y="34163"/>
                </a:lnTo>
                <a:lnTo>
                  <a:pt x="165023" y="33769"/>
                </a:lnTo>
                <a:lnTo>
                  <a:pt x="166128" y="32245"/>
                </a:lnTo>
                <a:lnTo>
                  <a:pt x="165989" y="30111"/>
                </a:lnTo>
                <a:lnTo>
                  <a:pt x="165760" y="26797"/>
                </a:lnTo>
                <a:lnTo>
                  <a:pt x="162471" y="29184"/>
                </a:lnTo>
                <a:lnTo>
                  <a:pt x="161950" y="30264"/>
                </a:lnTo>
                <a:lnTo>
                  <a:pt x="160782" y="32600"/>
                </a:lnTo>
                <a:lnTo>
                  <a:pt x="160185" y="30111"/>
                </a:lnTo>
                <a:lnTo>
                  <a:pt x="159054" y="29756"/>
                </a:lnTo>
                <a:lnTo>
                  <a:pt x="157911" y="29413"/>
                </a:lnTo>
                <a:lnTo>
                  <a:pt x="158267" y="30518"/>
                </a:lnTo>
                <a:lnTo>
                  <a:pt x="157124" y="31584"/>
                </a:lnTo>
                <a:lnTo>
                  <a:pt x="156006" y="32613"/>
                </a:lnTo>
                <a:lnTo>
                  <a:pt x="157226" y="31343"/>
                </a:lnTo>
                <a:lnTo>
                  <a:pt x="154470" y="32385"/>
                </a:lnTo>
                <a:lnTo>
                  <a:pt x="151714" y="33451"/>
                </a:lnTo>
                <a:lnTo>
                  <a:pt x="152374" y="31343"/>
                </a:lnTo>
                <a:lnTo>
                  <a:pt x="152857" y="29946"/>
                </a:lnTo>
                <a:lnTo>
                  <a:pt x="153339" y="28524"/>
                </a:lnTo>
                <a:lnTo>
                  <a:pt x="153187" y="27825"/>
                </a:lnTo>
                <a:lnTo>
                  <a:pt x="151714" y="27305"/>
                </a:lnTo>
                <a:lnTo>
                  <a:pt x="150253" y="26771"/>
                </a:lnTo>
                <a:lnTo>
                  <a:pt x="149415" y="28346"/>
                </a:lnTo>
                <a:lnTo>
                  <a:pt x="148590" y="29222"/>
                </a:lnTo>
                <a:lnTo>
                  <a:pt x="147789" y="30111"/>
                </a:lnTo>
                <a:lnTo>
                  <a:pt x="148907" y="31013"/>
                </a:lnTo>
                <a:lnTo>
                  <a:pt x="148272" y="31178"/>
                </a:lnTo>
                <a:lnTo>
                  <a:pt x="148043" y="31140"/>
                </a:lnTo>
                <a:lnTo>
                  <a:pt x="148729" y="30518"/>
                </a:lnTo>
                <a:lnTo>
                  <a:pt x="147142" y="28346"/>
                </a:lnTo>
                <a:lnTo>
                  <a:pt x="145199" y="25717"/>
                </a:lnTo>
                <a:lnTo>
                  <a:pt x="146164" y="25539"/>
                </a:lnTo>
                <a:lnTo>
                  <a:pt x="146646" y="24295"/>
                </a:lnTo>
                <a:lnTo>
                  <a:pt x="147142" y="23075"/>
                </a:lnTo>
                <a:lnTo>
                  <a:pt x="146164" y="21844"/>
                </a:lnTo>
                <a:lnTo>
                  <a:pt x="145529" y="20777"/>
                </a:lnTo>
                <a:lnTo>
                  <a:pt x="144856" y="19735"/>
                </a:lnTo>
                <a:lnTo>
                  <a:pt x="141782" y="21120"/>
                </a:lnTo>
                <a:lnTo>
                  <a:pt x="137414" y="22377"/>
                </a:lnTo>
                <a:lnTo>
                  <a:pt x="133032" y="23609"/>
                </a:lnTo>
                <a:lnTo>
                  <a:pt x="132372" y="26949"/>
                </a:lnTo>
                <a:lnTo>
                  <a:pt x="130098" y="29756"/>
                </a:lnTo>
                <a:lnTo>
                  <a:pt x="127838" y="32575"/>
                </a:lnTo>
                <a:lnTo>
                  <a:pt x="128104" y="31546"/>
                </a:lnTo>
                <a:lnTo>
                  <a:pt x="128104" y="30810"/>
                </a:lnTo>
                <a:lnTo>
                  <a:pt x="128104" y="30111"/>
                </a:lnTo>
                <a:lnTo>
                  <a:pt x="129578" y="29756"/>
                </a:lnTo>
                <a:lnTo>
                  <a:pt x="127469" y="28155"/>
                </a:lnTo>
                <a:lnTo>
                  <a:pt x="125374" y="26593"/>
                </a:lnTo>
                <a:lnTo>
                  <a:pt x="125514" y="25019"/>
                </a:lnTo>
                <a:lnTo>
                  <a:pt x="125514" y="23609"/>
                </a:lnTo>
                <a:lnTo>
                  <a:pt x="125514" y="22199"/>
                </a:lnTo>
                <a:lnTo>
                  <a:pt x="124066" y="22720"/>
                </a:lnTo>
                <a:lnTo>
                  <a:pt x="122453" y="23075"/>
                </a:lnTo>
                <a:lnTo>
                  <a:pt x="121285" y="23317"/>
                </a:lnTo>
                <a:lnTo>
                  <a:pt x="120853" y="22923"/>
                </a:lnTo>
                <a:lnTo>
                  <a:pt x="120167" y="22555"/>
                </a:lnTo>
                <a:lnTo>
                  <a:pt x="120802" y="21831"/>
                </a:lnTo>
                <a:lnTo>
                  <a:pt x="121145" y="20815"/>
                </a:lnTo>
                <a:lnTo>
                  <a:pt x="120967" y="19596"/>
                </a:lnTo>
                <a:lnTo>
                  <a:pt x="120624" y="17487"/>
                </a:lnTo>
                <a:lnTo>
                  <a:pt x="117221" y="18872"/>
                </a:lnTo>
                <a:lnTo>
                  <a:pt x="116255" y="19596"/>
                </a:lnTo>
                <a:lnTo>
                  <a:pt x="115290" y="20294"/>
                </a:lnTo>
                <a:lnTo>
                  <a:pt x="115620" y="19939"/>
                </a:lnTo>
                <a:lnTo>
                  <a:pt x="114490" y="19596"/>
                </a:lnTo>
                <a:lnTo>
                  <a:pt x="113334" y="19227"/>
                </a:lnTo>
                <a:lnTo>
                  <a:pt x="113334" y="19405"/>
                </a:lnTo>
                <a:lnTo>
                  <a:pt x="112217" y="20472"/>
                </a:lnTo>
                <a:lnTo>
                  <a:pt x="111061" y="21513"/>
                </a:lnTo>
                <a:lnTo>
                  <a:pt x="112217" y="20828"/>
                </a:lnTo>
                <a:lnTo>
                  <a:pt x="109448" y="21869"/>
                </a:lnTo>
                <a:lnTo>
                  <a:pt x="106705" y="22923"/>
                </a:lnTo>
                <a:lnTo>
                  <a:pt x="107353" y="20828"/>
                </a:lnTo>
                <a:lnTo>
                  <a:pt x="107848" y="19405"/>
                </a:lnTo>
                <a:lnTo>
                  <a:pt x="108331" y="17995"/>
                </a:lnTo>
                <a:lnTo>
                  <a:pt x="108153" y="17310"/>
                </a:lnTo>
                <a:lnTo>
                  <a:pt x="106705" y="16764"/>
                </a:lnTo>
                <a:lnTo>
                  <a:pt x="105244" y="16243"/>
                </a:lnTo>
                <a:lnTo>
                  <a:pt x="104381" y="17805"/>
                </a:lnTo>
                <a:lnTo>
                  <a:pt x="103581" y="18707"/>
                </a:lnTo>
                <a:lnTo>
                  <a:pt x="102755" y="19596"/>
                </a:lnTo>
                <a:lnTo>
                  <a:pt x="103886" y="20472"/>
                </a:lnTo>
                <a:lnTo>
                  <a:pt x="103073" y="20701"/>
                </a:lnTo>
                <a:lnTo>
                  <a:pt x="103708" y="19977"/>
                </a:lnTo>
                <a:lnTo>
                  <a:pt x="102108" y="17805"/>
                </a:lnTo>
                <a:lnTo>
                  <a:pt x="100164" y="15189"/>
                </a:lnTo>
                <a:lnTo>
                  <a:pt x="101142" y="14998"/>
                </a:lnTo>
                <a:lnTo>
                  <a:pt x="101625" y="13792"/>
                </a:lnTo>
                <a:lnTo>
                  <a:pt x="102108" y="12547"/>
                </a:lnTo>
                <a:lnTo>
                  <a:pt x="101142" y="11315"/>
                </a:lnTo>
                <a:lnTo>
                  <a:pt x="100482" y="10261"/>
                </a:lnTo>
                <a:lnTo>
                  <a:pt x="99847" y="9207"/>
                </a:lnTo>
                <a:lnTo>
                  <a:pt x="96774" y="10617"/>
                </a:lnTo>
                <a:lnTo>
                  <a:pt x="92392" y="11836"/>
                </a:lnTo>
                <a:lnTo>
                  <a:pt x="88011" y="13081"/>
                </a:lnTo>
                <a:lnTo>
                  <a:pt x="87363" y="16433"/>
                </a:lnTo>
                <a:lnTo>
                  <a:pt x="85077" y="19227"/>
                </a:lnTo>
                <a:lnTo>
                  <a:pt x="82829" y="22047"/>
                </a:lnTo>
                <a:lnTo>
                  <a:pt x="83108" y="20993"/>
                </a:lnTo>
                <a:lnTo>
                  <a:pt x="83108" y="20294"/>
                </a:lnTo>
                <a:lnTo>
                  <a:pt x="83108" y="19596"/>
                </a:lnTo>
                <a:lnTo>
                  <a:pt x="84543" y="19227"/>
                </a:lnTo>
                <a:lnTo>
                  <a:pt x="82435" y="17653"/>
                </a:lnTo>
                <a:lnTo>
                  <a:pt x="81864" y="17208"/>
                </a:lnTo>
                <a:lnTo>
                  <a:pt x="81470" y="16764"/>
                </a:lnTo>
                <a:lnTo>
                  <a:pt x="81165" y="16319"/>
                </a:lnTo>
                <a:lnTo>
                  <a:pt x="82550" y="14617"/>
                </a:lnTo>
                <a:lnTo>
                  <a:pt x="82677" y="14287"/>
                </a:lnTo>
                <a:lnTo>
                  <a:pt x="82550" y="14617"/>
                </a:lnTo>
                <a:lnTo>
                  <a:pt x="83350" y="14414"/>
                </a:lnTo>
                <a:lnTo>
                  <a:pt x="84975" y="14020"/>
                </a:lnTo>
                <a:lnTo>
                  <a:pt x="86283" y="12484"/>
                </a:lnTo>
                <a:lnTo>
                  <a:pt x="85953" y="10363"/>
                </a:lnTo>
                <a:lnTo>
                  <a:pt x="85636" y="8255"/>
                </a:lnTo>
                <a:lnTo>
                  <a:pt x="82232" y="9652"/>
                </a:lnTo>
                <a:lnTo>
                  <a:pt x="81241" y="10363"/>
                </a:lnTo>
                <a:lnTo>
                  <a:pt x="80276" y="11087"/>
                </a:lnTo>
                <a:lnTo>
                  <a:pt x="80606" y="10718"/>
                </a:lnTo>
                <a:lnTo>
                  <a:pt x="79463" y="10363"/>
                </a:lnTo>
                <a:lnTo>
                  <a:pt x="78346" y="10020"/>
                </a:lnTo>
                <a:lnTo>
                  <a:pt x="78346" y="10198"/>
                </a:lnTo>
                <a:lnTo>
                  <a:pt x="77203" y="11252"/>
                </a:lnTo>
                <a:lnTo>
                  <a:pt x="76250" y="12141"/>
                </a:lnTo>
                <a:lnTo>
                  <a:pt x="76885" y="11785"/>
                </a:lnTo>
                <a:lnTo>
                  <a:pt x="75552" y="12255"/>
                </a:lnTo>
                <a:lnTo>
                  <a:pt x="75184" y="12065"/>
                </a:lnTo>
                <a:lnTo>
                  <a:pt x="74790" y="11823"/>
                </a:lnTo>
                <a:lnTo>
                  <a:pt x="74180" y="11671"/>
                </a:lnTo>
                <a:lnTo>
                  <a:pt x="73215" y="11430"/>
                </a:lnTo>
                <a:lnTo>
                  <a:pt x="73456" y="11963"/>
                </a:lnTo>
                <a:lnTo>
                  <a:pt x="73977" y="12814"/>
                </a:lnTo>
                <a:lnTo>
                  <a:pt x="71767" y="13462"/>
                </a:lnTo>
                <a:lnTo>
                  <a:pt x="72351" y="11518"/>
                </a:lnTo>
                <a:lnTo>
                  <a:pt x="72834" y="10198"/>
                </a:lnTo>
                <a:lnTo>
                  <a:pt x="73317" y="8788"/>
                </a:lnTo>
                <a:lnTo>
                  <a:pt x="73139" y="8089"/>
                </a:lnTo>
                <a:lnTo>
                  <a:pt x="71678" y="7556"/>
                </a:lnTo>
                <a:lnTo>
                  <a:pt x="70231" y="7035"/>
                </a:lnTo>
                <a:lnTo>
                  <a:pt x="69367" y="8610"/>
                </a:lnTo>
                <a:lnTo>
                  <a:pt x="68567" y="9499"/>
                </a:lnTo>
                <a:lnTo>
                  <a:pt x="67754" y="10363"/>
                </a:lnTo>
                <a:lnTo>
                  <a:pt x="68884" y="11252"/>
                </a:lnTo>
                <a:lnTo>
                  <a:pt x="68237" y="11430"/>
                </a:lnTo>
                <a:lnTo>
                  <a:pt x="68008" y="11391"/>
                </a:lnTo>
                <a:lnTo>
                  <a:pt x="68694" y="10769"/>
                </a:lnTo>
                <a:lnTo>
                  <a:pt x="67106" y="8610"/>
                </a:lnTo>
                <a:lnTo>
                  <a:pt x="65151" y="5969"/>
                </a:lnTo>
                <a:lnTo>
                  <a:pt x="66116" y="5803"/>
                </a:lnTo>
                <a:lnTo>
                  <a:pt x="66611" y="4584"/>
                </a:lnTo>
                <a:lnTo>
                  <a:pt x="67106" y="3327"/>
                </a:lnTo>
                <a:lnTo>
                  <a:pt x="66116" y="2108"/>
                </a:lnTo>
                <a:lnTo>
                  <a:pt x="65493" y="1054"/>
                </a:lnTo>
                <a:lnTo>
                  <a:pt x="64833" y="0"/>
                </a:lnTo>
                <a:lnTo>
                  <a:pt x="61747" y="1409"/>
                </a:lnTo>
                <a:lnTo>
                  <a:pt x="57365" y="2641"/>
                </a:lnTo>
                <a:lnTo>
                  <a:pt x="53009" y="3848"/>
                </a:lnTo>
                <a:lnTo>
                  <a:pt x="52349" y="7200"/>
                </a:lnTo>
                <a:lnTo>
                  <a:pt x="50076" y="10020"/>
                </a:lnTo>
                <a:lnTo>
                  <a:pt x="47815" y="12839"/>
                </a:lnTo>
                <a:lnTo>
                  <a:pt x="48094" y="11785"/>
                </a:lnTo>
                <a:lnTo>
                  <a:pt x="48094" y="11087"/>
                </a:lnTo>
                <a:lnTo>
                  <a:pt x="48094" y="10363"/>
                </a:lnTo>
                <a:lnTo>
                  <a:pt x="49542" y="10020"/>
                </a:lnTo>
                <a:lnTo>
                  <a:pt x="47434" y="8432"/>
                </a:lnTo>
                <a:lnTo>
                  <a:pt x="45351" y="6845"/>
                </a:lnTo>
                <a:lnTo>
                  <a:pt x="45491" y="5283"/>
                </a:lnTo>
                <a:lnTo>
                  <a:pt x="45491" y="3848"/>
                </a:lnTo>
                <a:lnTo>
                  <a:pt x="45491" y="2463"/>
                </a:lnTo>
                <a:lnTo>
                  <a:pt x="44018" y="2997"/>
                </a:lnTo>
                <a:lnTo>
                  <a:pt x="42418" y="3327"/>
                </a:lnTo>
                <a:lnTo>
                  <a:pt x="40792" y="3683"/>
                </a:lnTo>
                <a:lnTo>
                  <a:pt x="43522" y="5829"/>
                </a:lnTo>
                <a:lnTo>
                  <a:pt x="42075" y="5486"/>
                </a:lnTo>
                <a:lnTo>
                  <a:pt x="40614" y="5156"/>
                </a:lnTo>
                <a:lnTo>
                  <a:pt x="39014" y="3505"/>
                </a:lnTo>
                <a:lnTo>
                  <a:pt x="39814" y="5105"/>
                </a:lnTo>
                <a:lnTo>
                  <a:pt x="40627" y="6680"/>
                </a:lnTo>
                <a:lnTo>
                  <a:pt x="39662" y="8966"/>
                </a:lnTo>
                <a:lnTo>
                  <a:pt x="39992" y="8089"/>
                </a:lnTo>
                <a:lnTo>
                  <a:pt x="38379" y="7035"/>
                </a:lnTo>
                <a:lnTo>
                  <a:pt x="36753" y="5969"/>
                </a:lnTo>
                <a:lnTo>
                  <a:pt x="38862" y="6832"/>
                </a:lnTo>
                <a:lnTo>
                  <a:pt x="37706" y="5575"/>
                </a:lnTo>
                <a:lnTo>
                  <a:pt x="36576" y="4343"/>
                </a:lnTo>
                <a:lnTo>
                  <a:pt x="34074" y="5651"/>
                </a:lnTo>
                <a:lnTo>
                  <a:pt x="33248" y="6197"/>
                </a:lnTo>
                <a:lnTo>
                  <a:pt x="32448" y="6718"/>
                </a:lnTo>
                <a:lnTo>
                  <a:pt x="34150" y="5105"/>
                </a:lnTo>
                <a:lnTo>
                  <a:pt x="31051" y="5448"/>
                </a:lnTo>
                <a:lnTo>
                  <a:pt x="27978" y="5803"/>
                </a:lnTo>
                <a:lnTo>
                  <a:pt x="30264" y="7721"/>
                </a:lnTo>
                <a:lnTo>
                  <a:pt x="31711" y="7912"/>
                </a:lnTo>
                <a:lnTo>
                  <a:pt x="33172" y="8089"/>
                </a:lnTo>
                <a:lnTo>
                  <a:pt x="31889" y="8788"/>
                </a:lnTo>
                <a:lnTo>
                  <a:pt x="32359" y="11252"/>
                </a:lnTo>
                <a:lnTo>
                  <a:pt x="32854" y="13728"/>
                </a:lnTo>
                <a:lnTo>
                  <a:pt x="32359" y="11950"/>
                </a:lnTo>
                <a:lnTo>
                  <a:pt x="30734" y="11950"/>
                </a:lnTo>
                <a:lnTo>
                  <a:pt x="29108" y="11950"/>
                </a:lnTo>
                <a:lnTo>
                  <a:pt x="29286" y="11785"/>
                </a:lnTo>
                <a:lnTo>
                  <a:pt x="28092" y="10198"/>
                </a:lnTo>
                <a:lnTo>
                  <a:pt x="26924" y="8610"/>
                </a:lnTo>
                <a:lnTo>
                  <a:pt x="27000" y="10807"/>
                </a:lnTo>
                <a:lnTo>
                  <a:pt x="25539" y="10642"/>
                </a:lnTo>
                <a:lnTo>
                  <a:pt x="24091" y="10464"/>
                </a:lnTo>
                <a:lnTo>
                  <a:pt x="23596" y="10998"/>
                </a:lnTo>
                <a:lnTo>
                  <a:pt x="23279" y="12560"/>
                </a:lnTo>
                <a:lnTo>
                  <a:pt x="22961" y="14147"/>
                </a:lnTo>
                <a:lnTo>
                  <a:pt x="24396" y="13081"/>
                </a:lnTo>
                <a:lnTo>
                  <a:pt x="25692" y="12915"/>
                </a:lnTo>
                <a:lnTo>
                  <a:pt x="27000" y="12738"/>
                </a:lnTo>
                <a:lnTo>
                  <a:pt x="26149" y="12839"/>
                </a:lnTo>
                <a:lnTo>
                  <a:pt x="26644" y="15176"/>
                </a:lnTo>
                <a:lnTo>
                  <a:pt x="27114" y="17513"/>
                </a:lnTo>
                <a:lnTo>
                  <a:pt x="26479" y="15875"/>
                </a:lnTo>
                <a:lnTo>
                  <a:pt x="23723" y="15354"/>
                </a:lnTo>
                <a:lnTo>
                  <a:pt x="20955" y="14820"/>
                </a:lnTo>
                <a:lnTo>
                  <a:pt x="23241" y="14465"/>
                </a:lnTo>
                <a:lnTo>
                  <a:pt x="21780" y="13893"/>
                </a:lnTo>
                <a:lnTo>
                  <a:pt x="20307" y="13322"/>
                </a:lnTo>
                <a:lnTo>
                  <a:pt x="19672" y="15176"/>
                </a:lnTo>
                <a:lnTo>
                  <a:pt x="19672" y="17627"/>
                </a:lnTo>
                <a:lnTo>
                  <a:pt x="19672" y="20091"/>
                </a:lnTo>
                <a:lnTo>
                  <a:pt x="18364" y="19748"/>
                </a:lnTo>
                <a:lnTo>
                  <a:pt x="17894" y="19926"/>
                </a:lnTo>
                <a:lnTo>
                  <a:pt x="17411" y="20091"/>
                </a:lnTo>
                <a:lnTo>
                  <a:pt x="16103" y="21856"/>
                </a:lnTo>
                <a:lnTo>
                  <a:pt x="16103" y="24142"/>
                </a:lnTo>
                <a:lnTo>
                  <a:pt x="16103" y="26428"/>
                </a:lnTo>
                <a:lnTo>
                  <a:pt x="13500" y="21069"/>
                </a:lnTo>
                <a:lnTo>
                  <a:pt x="13030" y="23812"/>
                </a:lnTo>
                <a:lnTo>
                  <a:pt x="11861" y="30441"/>
                </a:lnTo>
                <a:lnTo>
                  <a:pt x="8216" y="27317"/>
                </a:lnTo>
                <a:lnTo>
                  <a:pt x="7404" y="29070"/>
                </a:lnTo>
                <a:lnTo>
                  <a:pt x="6591" y="30835"/>
                </a:lnTo>
                <a:lnTo>
                  <a:pt x="8864" y="30149"/>
                </a:lnTo>
                <a:lnTo>
                  <a:pt x="8382" y="34023"/>
                </a:lnTo>
                <a:lnTo>
                  <a:pt x="7899" y="37909"/>
                </a:lnTo>
                <a:lnTo>
                  <a:pt x="12534" y="38036"/>
                </a:lnTo>
                <a:lnTo>
                  <a:pt x="6667" y="36741"/>
                </a:lnTo>
                <a:lnTo>
                  <a:pt x="774" y="35471"/>
                </a:lnTo>
                <a:lnTo>
                  <a:pt x="1663" y="39776"/>
                </a:lnTo>
                <a:lnTo>
                  <a:pt x="2501" y="41541"/>
                </a:lnTo>
                <a:lnTo>
                  <a:pt x="3289" y="43294"/>
                </a:lnTo>
                <a:lnTo>
                  <a:pt x="2921" y="42837"/>
                </a:lnTo>
                <a:lnTo>
                  <a:pt x="1460" y="45656"/>
                </a:lnTo>
                <a:lnTo>
                  <a:pt x="0" y="48463"/>
                </a:lnTo>
                <a:lnTo>
                  <a:pt x="2590" y="47396"/>
                </a:lnTo>
                <a:lnTo>
                  <a:pt x="3733" y="46875"/>
                </a:lnTo>
                <a:lnTo>
                  <a:pt x="4864" y="46355"/>
                </a:lnTo>
                <a:lnTo>
                  <a:pt x="5359" y="45135"/>
                </a:lnTo>
                <a:lnTo>
                  <a:pt x="5842" y="46189"/>
                </a:lnTo>
                <a:lnTo>
                  <a:pt x="6324" y="47231"/>
                </a:lnTo>
                <a:lnTo>
                  <a:pt x="7137" y="47218"/>
                </a:lnTo>
                <a:lnTo>
                  <a:pt x="6654" y="48958"/>
                </a:lnTo>
                <a:lnTo>
                  <a:pt x="6159" y="50698"/>
                </a:lnTo>
                <a:lnTo>
                  <a:pt x="4711" y="52006"/>
                </a:lnTo>
                <a:lnTo>
                  <a:pt x="6985" y="52006"/>
                </a:lnTo>
                <a:lnTo>
                  <a:pt x="9258" y="52006"/>
                </a:lnTo>
                <a:lnTo>
                  <a:pt x="10109" y="54457"/>
                </a:lnTo>
                <a:lnTo>
                  <a:pt x="11887" y="56946"/>
                </a:lnTo>
                <a:lnTo>
                  <a:pt x="13690" y="59397"/>
                </a:lnTo>
                <a:lnTo>
                  <a:pt x="14490" y="55206"/>
                </a:lnTo>
                <a:lnTo>
                  <a:pt x="16116" y="54673"/>
                </a:lnTo>
                <a:lnTo>
                  <a:pt x="17754" y="54152"/>
                </a:lnTo>
                <a:lnTo>
                  <a:pt x="18364" y="52870"/>
                </a:lnTo>
                <a:lnTo>
                  <a:pt x="18859" y="49720"/>
                </a:lnTo>
                <a:lnTo>
                  <a:pt x="19342" y="46558"/>
                </a:lnTo>
                <a:lnTo>
                  <a:pt x="19342" y="47777"/>
                </a:lnTo>
                <a:lnTo>
                  <a:pt x="19672" y="49517"/>
                </a:lnTo>
                <a:lnTo>
                  <a:pt x="20002" y="51282"/>
                </a:lnTo>
                <a:lnTo>
                  <a:pt x="19761" y="53962"/>
                </a:lnTo>
                <a:lnTo>
                  <a:pt x="21386" y="52552"/>
                </a:lnTo>
                <a:lnTo>
                  <a:pt x="23012" y="51130"/>
                </a:lnTo>
                <a:lnTo>
                  <a:pt x="23558" y="48310"/>
                </a:lnTo>
                <a:lnTo>
                  <a:pt x="24384" y="48310"/>
                </a:lnTo>
                <a:lnTo>
                  <a:pt x="25184" y="48310"/>
                </a:lnTo>
                <a:lnTo>
                  <a:pt x="27774" y="50584"/>
                </a:lnTo>
                <a:lnTo>
                  <a:pt x="27292" y="53238"/>
                </a:lnTo>
                <a:lnTo>
                  <a:pt x="26809" y="55867"/>
                </a:lnTo>
                <a:lnTo>
                  <a:pt x="26644" y="52870"/>
                </a:lnTo>
                <a:lnTo>
                  <a:pt x="25666" y="51282"/>
                </a:lnTo>
                <a:lnTo>
                  <a:pt x="24701" y="49720"/>
                </a:lnTo>
                <a:lnTo>
                  <a:pt x="24536" y="51473"/>
                </a:lnTo>
                <a:lnTo>
                  <a:pt x="23241" y="52336"/>
                </a:lnTo>
                <a:lnTo>
                  <a:pt x="21932" y="53238"/>
                </a:lnTo>
                <a:lnTo>
                  <a:pt x="22580" y="52870"/>
                </a:lnTo>
                <a:lnTo>
                  <a:pt x="22263" y="54457"/>
                </a:lnTo>
                <a:lnTo>
                  <a:pt x="21932" y="56032"/>
                </a:lnTo>
                <a:lnTo>
                  <a:pt x="17526" y="53860"/>
                </a:lnTo>
                <a:lnTo>
                  <a:pt x="17221" y="56070"/>
                </a:lnTo>
                <a:lnTo>
                  <a:pt x="16929" y="58470"/>
                </a:lnTo>
                <a:lnTo>
                  <a:pt x="18402" y="58432"/>
                </a:lnTo>
                <a:lnTo>
                  <a:pt x="15963" y="58432"/>
                </a:lnTo>
                <a:lnTo>
                  <a:pt x="13512" y="58432"/>
                </a:lnTo>
                <a:lnTo>
                  <a:pt x="14820" y="58432"/>
                </a:lnTo>
                <a:lnTo>
                  <a:pt x="16129" y="61099"/>
                </a:lnTo>
                <a:lnTo>
                  <a:pt x="16484" y="61823"/>
                </a:lnTo>
                <a:lnTo>
                  <a:pt x="16522" y="62318"/>
                </a:lnTo>
                <a:lnTo>
                  <a:pt x="16484" y="62611"/>
                </a:lnTo>
                <a:lnTo>
                  <a:pt x="16738" y="62331"/>
                </a:lnTo>
                <a:lnTo>
                  <a:pt x="17310" y="61874"/>
                </a:lnTo>
                <a:lnTo>
                  <a:pt x="18402" y="61264"/>
                </a:lnTo>
                <a:lnTo>
                  <a:pt x="19888" y="60452"/>
                </a:lnTo>
                <a:lnTo>
                  <a:pt x="16484" y="60058"/>
                </a:lnTo>
                <a:lnTo>
                  <a:pt x="19164" y="60972"/>
                </a:lnTo>
                <a:lnTo>
                  <a:pt x="18872" y="62153"/>
                </a:lnTo>
                <a:lnTo>
                  <a:pt x="18402" y="64071"/>
                </a:lnTo>
                <a:lnTo>
                  <a:pt x="18224" y="64071"/>
                </a:lnTo>
                <a:lnTo>
                  <a:pt x="23088" y="63030"/>
                </a:lnTo>
                <a:lnTo>
                  <a:pt x="27965" y="61976"/>
                </a:lnTo>
                <a:lnTo>
                  <a:pt x="21628" y="61734"/>
                </a:lnTo>
                <a:lnTo>
                  <a:pt x="23406" y="61544"/>
                </a:lnTo>
                <a:lnTo>
                  <a:pt x="25184" y="61379"/>
                </a:lnTo>
                <a:lnTo>
                  <a:pt x="24193" y="61214"/>
                </a:lnTo>
                <a:lnTo>
                  <a:pt x="25996" y="62242"/>
                </a:lnTo>
                <a:lnTo>
                  <a:pt x="27774" y="63309"/>
                </a:lnTo>
                <a:lnTo>
                  <a:pt x="26149" y="61899"/>
                </a:lnTo>
                <a:lnTo>
                  <a:pt x="27114" y="57785"/>
                </a:lnTo>
                <a:lnTo>
                  <a:pt x="28092" y="53708"/>
                </a:lnTo>
                <a:lnTo>
                  <a:pt x="27114" y="56400"/>
                </a:lnTo>
                <a:lnTo>
                  <a:pt x="29591" y="58153"/>
                </a:lnTo>
                <a:lnTo>
                  <a:pt x="32080" y="59918"/>
                </a:lnTo>
                <a:lnTo>
                  <a:pt x="30734" y="59042"/>
                </a:lnTo>
                <a:lnTo>
                  <a:pt x="32042" y="60845"/>
                </a:lnTo>
                <a:lnTo>
                  <a:pt x="33324" y="62649"/>
                </a:lnTo>
                <a:lnTo>
                  <a:pt x="33020" y="59791"/>
                </a:lnTo>
                <a:lnTo>
                  <a:pt x="33172" y="58153"/>
                </a:lnTo>
                <a:lnTo>
                  <a:pt x="33324" y="56540"/>
                </a:lnTo>
                <a:lnTo>
                  <a:pt x="33655" y="57785"/>
                </a:lnTo>
                <a:lnTo>
                  <a:pt x="34455" y="58508"/>
                </a:lnTo>
                <a:lnTo>
                  <a:pt x="35280" y="59220"/>
                </a:lnTo>
                <a:lnTo>
                  <a:pt x="34632" y="57111"/>
                </a:lnTo>
                <a:lnTo>
                  <a:pt x="34302" y="56032"/>
                </a:lnTo>
                <a:lnTo>
                  <a:pt x="34264" y="55854"/>
                </a:lnTo>
                <a:lnTo>
                  <a:pt x="34290" y="55714"/>
                </a:lnTo>
                <a:lnTo>
                  <a:pt x="34429" y="55600"/>
                </a:lnTo>
                <a:lnTo>
                  <a:pt x="34556" y="56286"/>
                </a:lnTo>
                <a:lnTo>
                  <a:pt x="34632" y="56565"/>
                </a:lnTo>
                <a:lnTo>
                  <a:pt x="35039" y="56032"/>
                </a:lnTo>
                <a:lnTo>
                  <a:pt x="35585" y="56057"/>
                </a:lnTo>
                <a:lnTo>
                  <a:pt x="36360" y="55753"/>
                </a:lnTo>
                <a:lnTo>
                  <a:pt x="36931" y="55499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07" name="object 207"/>
          <p:cNvSpPr/>
          <p:nvPr/>
        </p:nvSpPr>
        <p:spPr>
          <a:xfrm>
            <a:off x="1002274" y="721276"/>
            <a:ext cx="8338" cy="8708"/>
          </a:xfrm>
          <a:custGeom>
            <a:avLst/>
            <a:gdLst/>
            <a:ahLst/>
            <a:cxnLst/>
            <a:rect l="l" t="t" r="r" b="b"/>
            <a:pathLst>
              <a:path w="5168" h="5397">
                <a:moveTo>
                  <a:pt x="5156" y="2463"/>
                </a:moveTo>
                <a:lnTo>
                  <a:pt x="3543" y="5397"/>
                </a:lnTo>
                <a:lnTo>
                  <a:pt x="3378" y="4483"/>
                </a:lnTo>
                <a:lnTo>
                  <a:pt x="2552" y="4152"/>
                </a:lnTo>
                <a:lnTo>
                  <a:pt x="0" y="2463"/>
                </a:lnTo>
                <a:lnTo>
                  <a:pt x="2146" y="1409"/>
                </a:lnTo>
                <a:lnTo>
                  <a:pt x="3251" y="634"/>
                </a:lnTo>
                <a:lnTo>
                  <a:pt x="3721" y="76"/>
                </a:lnTo>
                <a:lnTo>
                  <a:pt x="3860" y="25"/>
                </a:lnTo>
                <a:lnTo>
                  <a:pt x="4013" y="0"/>
                </a:lnTo>
                <a:lnTo>
                  <a:pt x="4178" y="0"/>
                </a:lnTo>
                <a:lnTo>
                  <a:pt x="4711" y="495"/>
                </a:lnTo>
                <a:lnTo>
                  <a:pt x="5029" y="901"/>
                </a:lnTo>
                <a:lnTo>
                  <a:pt x="5168" y="1219"/>
                </a:lnTo>
                <a:lnTo>
                  <a:pt x="4038" y="12"/>
                </a:lnTo>
                <a:lnTo>
                  <a:pt x="4483" y="1168"/>
                </a:lnTo>
                <a:lnTo>
                  <a:pt x="5156" y="2463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08" name="object 208"/>
          <p:cNvSpPr/>
          <p:nvPr/>
        </p:nvSpPr>
        <p:spPr>
          <a:xfrm>
            <a:off x="970575" y="741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09" name="object 209"/>
          <p:cNvSpPr/>
          <p:nvPr/>
        </p:nvSpPr>
        <p:spPr>
          <a:xfrm>
            <a:off x="987338" y="733836"/>
            <a:ext cx="4035" cy="8503"/>
          </a:xfrm>
          <a:custGeom>
            <a:avLst/>
            <a:gdLst/>
            <a:ahLst/>
            <a:cxnLst/>
            <a:rect l="l" t="t" r="r" b="b"/>
            <a:pathLst>
              <a:path w="2501" h="5270">
                <a:moveTo>
                  <a:pt x="2501" y="2209"/>
                </a:moveTo>
                <a:lnTo>
                  <a:pt x="571" y="3276"/>
                </a:lnTo>
                <a:lnTo>
                  <a:pt x="0" y="5270"/>
                </a:lnTo>
                <a:lnTo>
                  <a:pt x="787" y="1536"/>
                </a:lnTo>
                <a:lnTo>
                  <a:pt x="1066" y="88"/>
                </a:lnTo>
                <a:lnTo>
                  <a:pt x="1231" y="0"/>
                </a:lnTo>
                <a:lnTo>
                  <a:pt x="1384" y="1142"/>
                </a:lnTo>
                <a:lnTo>
                  <a:pt x="2501" y="2209"/>
                </a:lnTo>
                <a:close/>
              </a:path>
            </a:pathLst>
          </a:custGeom>
          <a:ln w="25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10" name="object 210"/>
          <p:cNvSpPr/>
          <p:nvPr/>
        </p:nvSpPr>
        <p:spPr>
          <a:xfrm>
            <a:off x="976887" y="743364"/>
            <a:ext cx="6413" cy="6289"/>
          </a:xfrm>
          <a:custGeom>
            <a:avLst/>
            <a:gdLst/>
            <a:ahLst/>
            <a:cxnLst/>
            <a:rect l="l" t="t" r="r" b="b"/>
            <a:pathLst>
              <a:path w="3975" h="3898">
                <a:moveTo>
                  <a:pt x="3975" y="0"/>
                </a:moveTo>
                <a:lnTo>
                  <a:pt x="2997" y="1778"/>
                </a:lnTo>
                <a:lnTo>
                  <a:pt x="1816" y="3898"/>
                </a:lnTo>
                <a:lnTo>
                  <a:pt x="1269" y="3898"/>
                </a:lnTo>
                <a:lnTo>
                  <a:pt x="774" y="3898"/>
                </a:lnTo>
                <a:lnTo>
                  <a:pt x="317" y="2654"/>
                </a:lnTo>
                <a:lnTo>
                  <a:pt x="0" y="1295"/>
                </a:lnTo>
                <a:lnTo>
                  <a:pt x="3594" y="419"/>
                </a:lnTo>
                <a:lnTo>
                  <a:pt x="1612" y="254"/>
                </a:lnTo>
                <a:lnTo>
                  <a:pt x="3263" y="88"/>
                </a:lnTo>
                <a:lnTo>
                  <a:pt x="3975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11" name="object 211"/>
          <p:cNvSpPr/>
          <p:nvPr/>
        </p:nvSpPr>
        <p:spPr>
          <a:xfrm>
            <a:off x="974447" y="719307"/>
            <a:ext cx="8093" cy="17212"/>
          </a:xfrm>
          <a:custGeom>
            <a:avLst/>
            <a:gdLst/>
            <a:ahLst/>
            <a:cxnLst/>
            <a:rect l="l" t="t" r="r" b="b"/>
            <a:pathLst>
              <a:path w="5016" h="10667">
                <a:moveTo>
                  <a:pt x="1079" y="10667"/>
                </a:moveTo>
                <a:lnTo>
                  <a:pt x="1003" y="9296"/>
                </a:lnTo>
                <a:lnTo>
                  <a:pt x="774" y="7734"/>
                </a:lnTo>
                <a:lnTo>
                  <a:pt x="0" y="5981"/>
                </a:lnTo>
                <a:lnTo>
                  <a:pt x="0" y="5003"/>
                </a:lnTo>
                <a:lnTo>
                  <a:pt x="101" y="4152"/>
                </a:lnTo>
                <a:lnTo>
                  <a:pt x="253" y="3162"/>
                </a:lnTo>
                <a:lnTo>
                  <a:pt x="723" y="0"/>
                </a:lnTo>
                <a:lnTo>
                  <a:pt x="723" y="1244"/>
                </a:lnTo>
                <a:lnTo>
                  <a:pt x="1054" y="2984"/>
                </a:lnTo>
                <a:lnTo>
                  <a:pt x="1371" y="4673"/>
                </a:lnTo>
                <a:lnTo>
                  <a:pt x="1384" y="3784"/>
                </a:lnTo>
                <a:lnTo>
                  <a:pt x="2819" y="2451"/>
                </a:lnTo>
                <a:lnTo>
                  <a:pt x="3263" y="3111"/>
                </a:lnTo>
                <a:lnTo>
                  <a:pt x="4000" y="4203"/>
                </a:lnTo>
                <a:lnTo>
                  <a:pt x="4559" y="4978"/>
                </a:lnTo>
                <a:lnTo>
                  <a:pt x="5016" y="5499"/>
                </a:lnTo>
                <a:lnTo>
                  <a:pt x="4762" y="5702"/>
                </a:lnTo>
                <a:lnTo>
                  <a:pt x="4622" y="5803"/>
                </a:lnTo>
                <a:lnTo>
                  <a:pt x="3340" y="6680"/>
                </a:lnTo>
                <a:lnTo>
                  <a:pt x="3975" y="6324"/>
                </a:lnTo>
                <a:lnTo>
                  <a:pt x="3657" y="7924"/>
                </a:lnTo>
                <a:lnTo>
                  <a:pt x="3416" y="9093"/>
                </a:lnTo>
                <a:lnTo>
                  <a:pt x="2349" y="9791"/>
                </a:lnTo>
                <a:lnTo>
                  <a:pt x="1079" y="10667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12" name="object 212"/>
          <p:cNvSpPr/>
          <p:nvPr/>
        </p:nvSpPr>
        <p:spPr>
          <a:xfrm>
            <a:off x="1038093" y="714923"/>
            <a:ext cx="18605" cy="17745"/>
          </a:xfrm>
          <a:custGeom>
            <a:avLst/>
            <a:gdLst/>
            <a:ahLst/>
            <a:cxnLst/>
            <a:rect l="l" t="t" r="r" b="b"/>
            <a:pathLst>
              <a:path w="11531" h="10998">
                <a:moveTo>
                  <a:pt x="850" y="114"/>
                </a:moveTo>
                <a:lnTo>
                  <a:pt x="1003" y="1181"/>
                </a:lnTo>
                <a:lnTo>
                  <a:pt x="3162" y="10998"/>
                </a:lnTo>
                <a:lnTo>
                  <a:pt x="3441" y="8699"/>
                </a:lnTo>
                <a:lnTo>
                  <a:pt x="3441" y="7111"/>
                </a:lnTo>
                <a:lnTo>
                  <a:pt x="3505" y="6337"/>
                </a:lnTo>
                <a:lnTo>
                  <a:pt x="11531" y="0"/>
                </a:lnTo>
                <a:lnTo>
                  <a:pt x="3848" y="9537"/>
                </a:lnTo>
                <a:lnTo>
                  <a:pt x="2679" y="9169"/>
                </a:lnTo>
                <a:lnTo>
                  <a:pt x="1422" y="7721"/>
                </a:lnTo>
                <a:lnTo>
                  <a:pt x="76" y="6984"/>
                </a:lnTo>
                <a:lnTo>
                  <a:pt x="1015" y="6794"/>
                </a:lnTo>
                <a:lnTo>
                  <a:pt x="0" y="253"/>
                </a:lnTo>
                <a:lnTo>
                  <a:pt x="850" y="114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13" name="object 213"/>
          <p:cNvSpPr/>
          <p:nvPr/>
        </p:nvSpPr>
        <p:spPr>
          <a:xfrm>
            <a:off x="978505" y="699679"/>
            <a:ext cx="13769" cy="14139"/>
          </a:xfrm>
          <a:custGeom>
            <a:avLst/>
            <a:gdLst/>
            <a:ahLst/>
            <a:cxnLst/>
            <a:rect l="l" t="t" r="r" b="b"/>
            <a:pathLst>
              <a:path w="8534" h="8763">
                <a:moveTo>
                  <a:pt x="2235" y="8382"/>
                </a:moveTo>
                <a:lnTo>
                  <a:pt x="2222" y="7505"/>
                </a:lnTo>
                <a:lnTo>
                  <a:pt x="0" y="3822"/>
                </a:lnTo>
                <a:lnTo>
                  <a:pt x="50" y="2755"/>
                </a:lnTo>
                <a:lnTo>
                  <a:pt x="7048" y="0"/>
                </a:lnTo>
                <a:lnTo>
                  <a:pt x="8242" y="4673"/>
                </a:lnTo>
                <a:lnTo>
                  <a:pt x="8534" y="5461"/>
                </a:lnTo>
                <a:lnTo>
                  <a:pt x="8204" y="5664"/>
                </a:lnTo>
                <a:lnTo>
                  <a:pt x="4025" y="8191"/>
                </a:lnTo>
                <a:lnTo>
                  <a:pt x="3708" y="8763"/>
                </a:lnTo>
                <a:lnTo>
                  <a:pt x="3111" y="8623"/>
                </a:lnTo>
                <a:lnTo>
                  <a:pt x="2641" y="8483"/>
                </a:lnTo>
                <a:lnTo>
                  <a:pt x="2235" y="8382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14" name="object 214"/>
          <p:cNvSpPr/>
          <p:nvPr/>
        </p:nvSpPr>
        <p:spPr>
          <a:xfrm>
            <a:off x="1011722" y="722341"/>
            <a:ext cx="5942" cy="6392"/>
          </a:xfrm>
          <a:custGeom>
            <a:avLst/>
            <a:gdLst/>
            <a:ahLst/>
            <a:cxnLst/>
            <a:rect l="l" t="t" r="r" b="b"/>
            <a:pathLst>
              <a:path w="3682" h="3962">
                <a:moveTo>
                  <a:pt x="0" y="1282"/>
                </a:moveTo>
                <a:lnTo>
                  <a:pt x="1447" y="825"/>
                </a:lnTo>
                <a:lnTo>
                  <a:pt x="1816" y="368"/>
                </a:lnTo>
                <a:lnTo>
                  <a:pt x="1968" y="0"/>
                </a:lnTo>
                <a:lnTo>
                  <a:pt x="2921" y="152"/>
                </a:lnTo>
                <a:lnTo>
                  <a:pt x="3378" y="203"/>
                </a:lnTo>
                <a:lnTo>
                  <a:pt x="3683" y="215"/>
                </a:lnTo>
                <a:lnTo>
                  <a:pt x="3632" y="736"/>
                </a:lnTo>
                <a:lnTo>
                  <a:pt x="3390" y="1587"/>
                </a:lnTo>
                <a:lnTo>
                  <a:pt x="2997" y="2946"/>
                </a:lnTo>
                <a:lnTo>
                  <a:pt x="2908" y="3314"/>
                </a:lnTo>
                <a:lnTo>
                  <a:pt x="2832" y="3644"/>
                </a:lnTo>
                <a:lnTo>
                  <a:pt x="2794" y="3962"/>
                </a:lnTo>
                <a:lnTo>
                  <a:pt x="1841" y="3124"/>
                </a:lnTo>
                <a:lnTo>
                  <a:pt x="838" y="2133"/>
                </a:lnTo>
                <a:lnTo>
                  <a:pt x="0" y="1282"/>
                </a:lnTo>
                <a:close/>
              </a:path>
            </a:pathLst>
          </a:custGeom>
          <a:ln w="25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15" name="object 215"/>
          <p:cNvSpPr/>
          <p:nvPr/>
        </p:nvSpPr>
        <p:spPr>
          <a:xfrm>
            <a:off x="1030080" y="678246"/>
            <a:ext cx="15121" cy="10060"/>
          </a:xfrm>
          <a:custGeom>
            <a:avLst/>
            <a:gdLst/>
            <a:ahLst/>
            <a:cxnLst/>
            <a:rect l="l" t="t" r="r" b="b"/>
            <a:pathLst>
              <a:path w="9372" h="6235">
                <a:moveTo>
                  <a:pt x="8064" y="4648"/>
                </a:moveTo>
                <a:lnTo>
                  <a:pt x="6946" y="4508"/>
                </a:lnTo>
                <a:lnTo>
                  <a:pt x="6057" y="4978"/>
                </a:lnTo>
                <a:lnTo>
                  <a:pt x="4991" y="6032"/>
                </a:lnTo>
                <a:lnTo>
                  <a:pt x="4089" y="6096"/>
                </a:lnTo>
                <a:lnTo>
                  <a:pt x="3200" y="6235"/>
                </a:lnTo>
                <a:lnTo>
                  <a:pt x="2362" y="6134"/>
                </a:lnTo>
                <a:lnTo>
                  <a:pt x="1968" y="6057"/>
                </a:lnTo>
                <a:lnTo>
                  <a:pt x="1612" y="5969"/>
                </a:lnTo>
                <a:lnTo>
                  <a:pt x="1320" y="5816"/>
                </a:lnTo>
                <a:lnTo>
                  <a:pt x="1104" y="5384"/>
                </a:lnTo>
                <a:lnTo>
                  <a:pt x="787" y="4889"/>
                </a:lnTo>
                <a:lnTo>
                  <a:pt x="368" y="4381"/>
                </a:lnTo>
                <a:lnTo>
                  <a:pt x="0" y="3949"/>
                </a:lnTo>
                <a:lnTo>
                  <a:pt x="25" y="3695"/>
                </a:lnTo>
                <a:lnTo>
                  <a:pt x="88" y="3378"/>
                </a:lnTo>
                <a:lnTo>
                  <a:pt x="215" y="3098"/>
                </a:lnTo>
                <a:lnTo>
                  <a:pt x="1117" y="3340"/>
                </a:lnTo>
                <a:lnTo>
                  <a:pt x="2501" y="3594"/>
                </a:lnTo>
                <a:lnTo>
                  <a:pt x="3606" y="2451"/>
                </a:lnTo>
                <a:lnTo>
                  <a:pt x="6045" y="0"/>
                </a:lnTo>
                <a:lnTo>
                  <a:pt x="6362" y="876"/>
                </a:lnTo>
                <a:lnTo>
                  <a:pt x="7404" y="1574"/>
                </a:lnTo>
                <a:lnTo>
                  <a:pt x="7594" y="1714"/>
                </a:lnTo>
                <a:lnTo>
                  <a:pt x="7810" y="1676"/>
                </a:lnTo>
                <a:lnTo>
                  <a:pt x="8051" y="1549"/>
                </a:lnTo>
                <a:lnTo>
                  <a:pt x="8826" y="2413"/>
                </a:lnTo>
                <a:lnTo>
                  <a:pt x="9207" y="3416"/>
                </a:lnTo>
                <a:lnTo>
                  <a:pt x="9372" y="4216"/>
                </a:lnTo>
                <a:lnTo>
                  <a:pt x="8559" y="4381"/>
                </a:lnTo>
                <a:lnTo>
                  <a:pt x="8051" y="4533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16" name="object 216"/>
          <p:cNvSpPr/>
          <p:nvPr/>
        </p:nvSpPr>
        <p:spPr>
          <a:xfrm>
            <a:off x="969837" y="676748"/>
            <a:ext cx="17745" cy="13647"/>
          </a:xfrm>
          <a:custGeom>
            <a:avLst/>
            <a:gdLst/>
            <a:ahLst/>
            <a:cxnLst/>
            <a:rect l="l" t="t" r="r" b="b"/>
            <a:pathLst>
              <a:path w="10998" h="8458">
                <a:moveTo>
                  <a:pt x="1066" y="6108"/>
                </a:moveTo>
                <a:lnTo>
                  <a:pt x="355" y="4622"/>
                </a:lnTo>
                <a:lnTo>
                  <a:pt x="0" y="3352"/>
                </a:lnTo>
                <a:lnTo>
                  <a:pt x="1943" y="1727"/>
                </a:lnTo>
                <a:lnTo>
                  <a:pt x="3962" y="0"/>
                </a:lnTo>
                <a:lnTo>
                  <a:pt x="10426" y="596"/>
                </a:lnTo>
                <a:lnTo>
                  <a:pt x="10998" y="812"/>
                </a:lnTo>
                <a:lnTo>
                  <a:pt x="10604" y="1714"/>
                </a:lnTo>
                <a:lnTo>
                  <a:pt x="6286" y="2501"/>
                </a:lnTo>
                <a:lnTo>
                  <a:pt x="5638" y="2044"/>
                </a:lnTo>
                <a:lnTo>
                  <a:pt x="5206" y="1739"/>
                </a:lnTo>
                <a:lnTo>
                  <a:pt x="3848" y="3962"/>
                </a:lnTo>
                <a:lnTo>
                  <a:pt x="3848" y="6248"/>
                </a:lnTo>
                <a:lnTo>
                  <a:pt x="3848" y="8458"/>
                </a:lnTo>
                <a:lnTo>
                  <a:pt x="3263" y="7416"/>
                </a:lnTo>
                <a:lnTo>
                  <a:pt x="1066" y="6108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17" name="object 217"/>
          <p:cNvSpPr/>
          <p:nvPr/>
        </p:nvSpPr>
        <p:spPr>
          <a:xfrm>
            <a:off x="1068603" y="707813"/>
            <a:ext cx="10102" cy="21043"/>
          </a:xfrm>
          <a:custGeom>
            <a:avLst/>
            <a:gdLst/>
            <a:ahLst/>
            <a:cxnLst/>
            <a:rect l="l" t="t" r="r" b="b"/>
            <a:pathLst>
              <a:path w="6261" h="13042">
                <a:moveTo>
                  <a:pt x="5486" y="0"/>
                </a:moveTo>
                <a:lnTo>
                  <a:pt x="6261" y="3162"/>
                </a:lnTo>
                <a:lnTo>
                  <a:pt x="1777" y="5689"/>
                </a:lnTo>
                <a:lnTo>
                  <a:pt x="2971" y="13042"/>
                </a:lnTo>
                <a:lnTo>
                  <a:pt x="0" y="4317"/>
                </a:lnTo>
                <a:lnTo>
                  <a:pt x="2743" y="2146"/>
                </a:lnTo>
                <a:lnTo>
                  <a:pt x="2959" y="1485"/>
                </a:lnTo>
                <a:lnTo>
                  <a:pt x="3378" y="863"/>
                </a:lnTo>
                <a:lnTo>
                  <a:pt x="4114" y="482"/>
                </a:lnTo>
                <a:lnTo>
                  <a:pt x="5486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18" name="object 218"/>
          <p:cNvSpPr/>
          <p:nvPr/>
        </p:nvSpPr>
        <p:spPr>
          <a:xfrm>
            <a:off x="920229" y="687895"/>
            <a:ext cx="17683" cy="8687"/>
          </a:xfrm>
          <a:custGeom>
            <a:avLst/>
            <a:gdLst/>
            <a:ahLst/>
            <a:cxnLst/>
            <a:rect l="l" t="t" r="r" b="b"/>
            <a:pathLst>
              <a:path w="10960" h="5384">
                <a:moveTo>
                  <a:pt x="0" y="5384"/>
                </a:moveTo>
                <a:lnTo>
                  <a:pt x="2273" y="0"/>
                </a:lnTo>
                <a:lnTo>
                  <a:pt x="8674" y="2019"/>
                </a:lnTo>
                <a:lnTo>
                  <a:pt x="10960" y="5384"/>
                </a:lnTo>
                <a:lnTo>
                  <a:pt x="8674" y="4927"/>
                </a:lnTo>
                <a:lnTo>
                  <a:pt x="6388" y="4445"/>
                </a:lnTo>
                <a:lnTo>
                  <a:pt x="5943" y="3962"/>
                </a:lnTo>
                <a:lnTo>
                  <a:pt x="4584" y="4445"/>
                </a:lnTo>
                <a:lnTo>
                  <a:pt x="3187" y="4927"/>
                </a:lnTo>
                <a:lnTo>
                  <a:pt x="0" y="5384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19" name="object 219"/>
          <p:cNvSpPr/>
          <p:nvPr/>
        </p:nvSpPr>
        <p:spPr>
          <a:xfrm>
            <a:off x="933507" y="664208"/>
            <a:ext cx="6454" cy="7561"/>
          </a:xfrm>
          <a:custGeom>
            <a:avLst/>
            <a:gdLst/>
            <a:ahLst/>
            <a:cxnLst/>
            <a:rect l="l" t="t" r="r" b="b"/>
            <a:pathLst>
              <a:path w="4000" h="4686">
                <a:moveTo>
                  <a:pt x="2616" y="0"/>
                </a:moveTo>
                <a:lnTo>
                  <a:pt x="4000" y="4686"/>
                </a:lnTo>
                <a:lnTo>
                  <a:pt x="0" y="4203"/>
                </a:lnTo>
                <a:lnTo>
                  <a:pt x="2616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20" name="object 220"/>
          <p:cNvSpPr/>
          <p:nvPr/>
        </p:nvSpPr>
        <p:spPr>
          <a:xfrm>
            <a:off x="988628" y="652037"/>
            <a:ext cx="6475" cy="11925"/>
          </a:xfrm>
          <a:custGeom>
            <a:avLst/>
            <a:gdLst/>
            <a:ahLst/>
            <a:cxnLst/>
            <a:rect l="l" t="t" r="r" b="b"/>
            <a:pathLst>
              <a:path w="4013" h="7391">
                <a:moveTo>
                  <a:pt x="1574" y="7035"/>
                </a:moveTo>
                <a:lnTo>
                  <a:pt x="0" y="0"/>
                </a:lnTo>
                <a:lnTo>
                  <a:pt x="2743" y="3009"/>
                </a:lnTo>
                <a:lnTo>
                  <a:pt x="3200" y="4457"/>
                </a:lnTo>
                <a:lnTo>
                  <a:pt x="3403" y="5143"/>
                </a:lnTo>
                <a:lnTo>
                  <a:pt x="3733" y="6324"/>
                </a:lnTo>
                <a:lnTo>
                  <a:pt x="4013" y="7391"/>
                </a:lnTo>
                <a:lnTo>
                  <a:pt x="3200" y="6464"/>
                </a:lnTo>
                <a:lnTo>
                  <a:pt x="2451" y="6870"/>
                </a:lnTo>
                <a:lnTo>
                  <a:pt x="1574" y="7035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21" name="object 221"/>
          <p:cNvSpPr/>
          <p:nvPr/>
        </p:nvSpPr>
        <p:spPr>
          <a:xfrm>
            <a:off x="1081697" y="746765"/>
            <a:ext cx="16391" cy="19281"/>
          </a:xfrm>
          <a:custGeom>
            <a:avLst/>
            <a:gdLst/>
            <a:ahLst/>
            <a:cxnLst/>
            <a:rect l="l" t="t" r="r" b="b"/>
            <a:pathLst>
              <a:path w="10159" h="11950">
                <a:moveTo>
                  <a:pt x="0" y="2654"/>
                </a:moveTo>
                <a:lnTo>
                  <a:pt x="3581" y="2654"/>
                </a:lnTo>
                <a:lnTo>
                  <a:pt x="2514" y="977"/>
                </a:lnTo>
                <a:lnTo>
                  <a:pt x="2870" y="0"/>
                </a:lnTo>
                <a:lnTo>
                  <a:pt x="8216" y="2209"/>
                </a:lnTo>
                <a:lnTo>
                  <a:pt x="8801" y="2451"/>
                </a:lnTo>
                <a:lnTo>
                  <a:pt x="9423" y="2794"/>
                </a:lnTo>
                <a:lnTo>
                  <a:pt x="10058" y="3213"/>
                </a:lnTo>
                <a:lnTo>
                  <a:pt x="9931" y="6108"/>
                </a:lnTo>
                <a:lnTo>
                  <a:pt x="9842" y="8763"/>
                </a:lnTo>
                <a:lnTo>
                  <a:pt x="9842" y="9296"/>
                </a:lnTo>
                <a:lnTo>
                  <a:pt x="9842" y="10528"/>
                </a:lnTo>
                <a:lnTo>
                  <a:pt x="10159" y="11950"/>
                </a:lnTo>
                <a:lnTo>
                  <a:pt x="8699" y="10350"/>
                </a:lnTo>
                <a:lnTo>
                  <a:pt x="7238" y="8763"/>
                </a:lnTo>
                <a:lnTo>
                  <a:pt x="5295" y="5905"/>
                </a:lnTo>
                <a:lnTo>
                  <a:pt x="4317" y="5372"/>
                </a:lnTo>
                <a:lnTo>
                  <a:pt x="3378" y="4851"/>
                </a:lnTo>
                <a:lnTo>
                  <a:pt x="1041" y="3848"/>
                </a:lnTo>
                <a:lnTo>
                  <a:pt x="0" y="2654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22" name="object 222"/>
          <p:cNvSpPr/>
          <p:nvPr/>
        </p:nvSpPr>
        <p:spPr>
          <a:xfrm>
            <a:off x="1098396" y="752258"/>
            <a:ext cx="2643" cy="6310"/>
          </a:xfrm>
          <a:custGeom>
            <a:avLst/>
            <a:gdLst/>
            <a:ahLst/>
            <a:cxnLst/>
            <a:rect l="l" t="t" r="r" b="b"/>
            <a:pathLst>
              <a:path w="1638" h="3911">
                <a:moveTo>
                  <a:pt x="1638" y="1435"/>
                </a:moveTo>
                <a:lnTo>
                  <a:pt x="1422" y="2171"/>
                </a:lnTo>
                <a:lnTo>
                  <a:pt x="1193" y="2730"/>
                </a:lnTo>
                <a:lnTo>
                  <a:pt x="1003" y="3035"/>
                </a:lnTo>
                <a:lnTo>
                  <a:pt x="380" y="3911"/>
                </a:lnTo>
                <a:lnTo>
                  <a:pt x="63" y="1993"/>
                </a:lnTo>
                <a:lnTo>
                  <a:pt x="0" y="0"/>
                </a:lnTo>
                <a:lnTo>
                  <a:pt x="571" y="457"/>
                </a:lnTo>
                <a:lnTo>
                  <a:pt x="1117" y="927"/>
                </a:lnTo>
                <a:lnTo>
                  <a:pt x="1638" y="1435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23" name="object 223"/>
          <p:cNvSpPr/>
          <p:nvPr/>
        </p:nvSpPr>
        <p:spPr>
          <a:xfrm>
            <a:off x="1098950" y="755475"/>
            <a:ext cx="7069" cy="22745"/>
          </a:xfrm>
          <a:custGeom>
            <a:avLst/>
            <a:gdLst/>
            <a:ahLst/>
            <a:cxnLst/>
            <a:rect l="l" t="t" r="r" b="b"/>
            <a:pathLst>
              <a:path w="4381" h="14096">
                <a:moveTo>
                  <a:pt x="1727" y="0"/>
                </a:moveTo>
                <a:lnTo>
                  <a:pt x="2781" y="1752"/>
                </a:lnTo>
                <a:lnTo>
                  <a:pt x="3746" y="6667"/>
                </a:lnTo>
                <a:lnTo>
                  <a:pt x="4051" y="8128"/>
                </a:lnTo>
                <a:lnTo>
                  <a:pt x="4381" y="9715"/>
                </a:lnTo>
                <a:lnTo>
                  <a:pt x="3555" y="14097"/>
                </a:lnTo>
                <a:lnTo>
                  <a:pt x="2768" y="11290"/>
                </a:lnTo>
                <a:lnTo>
                  <a:pt x="1460" y="8483"/>
                </a:lnTo>
                <a:lnTo>
                  <a:pt x="165" y="5664"/>
                </a:lnTo>
                <a:lnTo>
                  <a:pt x="0" y="7112"/>
                </a:lnTo>
                <a:lnTo>
                  <a:pt x="977" y="5130"/>
                </a:lnTo>
                <a:lnTo>
                  <a:pt x="1460" y="4114"/>
                </a:lnTo>
                <a:lnTo>
                  <a:pt x="1346" y="1600"/>
                </a:lnTo>
                <a:lnTo>
                  <a:pt x="1727" y="0"/>
                </a:lnTo>
                <a:close/>
              </a:path>
            </a:pathLst>
          </a:custGeom>
          <a:ln w="25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24" name="object 224"/>
          <p:cNvSpPr/>
          <p:nvPr/>
        </p:nvSpPr>
        <p:spPr>
          <a:xfrm>
            <a:off x="1101039" y="753814"/>
            <a:ext cx="962" cy="1659"/>
          </a:xfrm>
          <a:custGeom>
            <a:avLst/>
            <a:gdLst/>
            <a:ahLst/>
            <a:cxnLst/>
            <a:rect l="l" t="t" r="r" b="b"/>
            <a:pathLst>
              <a:path w="596" h="1028">
                <a:moveTo>
                  <a:pt x="596" y="342"/>
                </a:moveTo>
                <a:lnTo>
                  <a:pt x="431" y="1028"/>
                </a:lnTo>
                <a:lnTo>
                  <a:pt x="0" y="469"/>
                </a:lnTo>
                <a:lnTo>
                  <a:pt x="127" y="0"/>
                </a:lnTo>
                <a:lnTo>
                  <a:pt x="596" y="342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25" name="object 225"/>
          <p:cNvSpPr/>
          <p:nvPr/>
        </p:nvSpPr>
        <p:spPr>
          <a:xfrm>
            <a:off x="1163249" y="730332"/>
            <a:ext cx="16515" cy="11617"/>
          </a:xfrm>
          <a:custGeom>
            <a:avLst/>
            <a:gdLst/>
            <a:ahLst/>
            <a:cxnLst/>
            <a:rect l="l" t="t" r="r" b="b"/>
            <a:pathLst>
              <a:path w="10236" h="7200">
                <a:moveTo>
                  <a:pt x="2438" y="2298"/>
                </a:moveTo>
                <a:lnTo>
                  <a:pt x="0" y="0"/>
                </a:lnTo>
                <a:lnTo>
                  <a:pt x="5689" y="698"/>
                </a:lnTo>
                <a:lnTo>
                  <a:pt x="7962" y="1231"/>
                </a:lnTo>
                <a:lnTo>
                  <a:pt x="10236" y="1739"/>
                </a:lnTo>
                <a:lnTo>
                  <a:pt x="9093" y="3517"/>
                </a:lnTo>
                <a:lnTo>
                  <a:pt x="9093" y="5791"/>
                </a:lnTo>
                <a:lnTo>
                  <a:pt x="9093" y="7200"/>
                </a:lnTo>
                <a:lnTo>
                  <a:pt x="8470" y="6629"/>
                </a:lnTo>
                <a:lnTo>
                  <a:pt x="7289" y="6197"/>
                </a:lnTo>
                <a:lnTo>
                  <a:pt x="6832" y="4952"/>
                </a:lnTo>
                <a:lnTo>
                  <a:pt x="3809" y="3594"/>
                </a:lnTo>
                <a:lnTo>
                  <a:pt x="2438" y="2298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26" name="object 226"/>
          <p:cNvSpPr/>
          <p:nvPr/>
        </p:nvSpPr>
        <p:spPr>
          <a:xfrm>
            <a:off x="1098354" y="745372"/>
            <a:ext cx="4631" cy="8442"/>
          </a:xfrm>
          <a:custGeom>
            <a:avLst/>
            <a:gdLst/>
            <a:ahLst/>
            <a:cxnLst/>
            <a:rect l="l" t="t" r="r" b="b"/>
            <a:pathLst>
              <a:path w="2870" h="5232">
                <a:moveTo>
                  <a:pt x="2870" y="0"/>
                </a:moveTo>
                <a:lnTo>
                  <a:pt x="2616" y="1689"/>
                </a:lnTo>
                <a:lnTo>
                  <a:pt x="2209" y="3695"/>
                </a:lnTo>
                <a:lnTo>
                  <a:pt x="1790" y="5232"/>
                </a:lnTo>
                <a:lnTo>
                  <a:pt x="12" y="3987"/>
                </a:lnTo>
                <a:lnTo>
                  <a:pt x="0" y="2794"/>
                </a:lnTo>
                <a:lnTo>
                  <a:pt x="38" y="1638"/>
                </a:lnTo>
                <a:lnTo>
                  <a:pt x="165" y="1130"/>
                </a:lnTo>
                <a:lnTo>
                  <a:pt x="215" y="889"/>
                </a:lnTo>
                <a:lnTo>
                  <a:pt x="292" y="533"/>
                </a:lnTo>
                <a:lnTo>
                  <a:pt x="330" y="165"/>
                </a:lnTo>
                <a:lnTo>
                  <a:pt x="1003" y="165"/>
                </a:lnTo>
                <a:lnTo>
                  <a:pt x="1752" y="165"/>
                </a:lnTo>
                <a:lnTo>
                  <a:pt x="2374" y="127"/>
                </a:lnTo>
                <a:lnTo>
                  <a:pt x="2870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27" name="object 227"/>
          <p:cNvSpPr/>
          <p:nvPr/>
        </p:nvSpPr>
        <p:spPr>
          <a:xfrm>
            <a:off x="1102003" y="729143"/>
            <a:ext cx="39936" cy="50059"/>
          </a:xfrm>
          <a:custGeom>
            <a:avLst/>
            <a:gdLst/>
            <a:ahLst/>
            <a:cxnLst/>
            <a:rect l="l" t="t" r="r" b="b"/>
            <a:pathLst>
              <a:path w="24752" h="31026">
                <a:moveTo>
                  <a:pt x="1955" y="6426"/>
                </a:moveTo>
                <a:lnTo>
                  <a:pt x="2781" y="6781"/>
                </a:lnTo>
                <a:lnTo>
                  <a:pt x="3682" y="7226"/>
                </a:lnTo>
                <a:lnTo>
                  <a:pt x="4597" y="7848"/>
                </a:lnTo>
                <a:lnTo>
                  <a:pt x="8966" y="10845"/>
                </a:lnTo>
                <a:lnTo>
                  <a:pt x="6222" y="5029"/>
                </a:lnTo>
                <a:lnTo>
                  <a:pt x="7556" y="1689"/>
                </a:lnTo>
                <a:lnTo>
                  <a:pt x="7708" y="1308"/>
                </a:lnTo>
                <a:lnTo>
                  <a:pt x="7823" y="1003"/>
                </a:lnTo>
                <a:lnTo>
                  <a:pt x="7950" y="761"/>
                </a:lnTo>
                <a:lnTo>
                  <a:pt x="8280" y="571"/>
                </a:lnTo>
                <a:lnTo>
                  <a:pt x="8521" y="292"/>
                </a:lnTo>
                <a:lnTo>
                  <a:pt x="8737" y="0"/>
                </a:lnTo>
                <a:lnTo>
                  <a:pt x="9372" y="126"/>
                </a:lnTo>
                <a:lnTo>
                  <a:pt x="10223" y="1968"/>
                </a:lnTo>
                <a:lnTo>
                  <a:pt x="12547" y="5029"/>
                </a:lnTo>
                <a:lnTo>
                  <a:pt x="16255" y="9956"/>
                </a:lnTo>
                <a:lnTo>
                  <a:pt x="12217" y="6972"/>
                </a:lnTo>
                <a:lnTo>
                  <a:pt x="10439" y="5918"/>
                </a:lnTo>
                <a:lnTo>
                  <a:pt x="8635" y="4864"/>
                </a:lnTo>
                <a:lnTo>
                  <a:pt x="8140" y="10680"/>
                </a:lnTo>
                <a:lnTo>
                  <a:pt x="4597" y="12433"/>
                </a:lnTo>
                <a:lnTo>
                  <a:pt x="1028" y="14185"/>
                </a:lnTo>
                <a:lnTo>
                  <a:pt x="876" y="11188"/>
                </a:lnTo>
                <a:lnTo>
                  <a:pt x="5397" y="17894"/>
                </a:lnTo>
                <a:lnTo>
                  <a:pt x="9944" y="24561"/>
                </a:lnTo>
                <a:lnTo>
                  <a:pt x="7683" y="19342"/>
                </a:lnTo>
                <a:lnTo>
                  <a:pt x="15620" y="16128"/>
                </a:lnTo>
                <a:lnTo>
                  <a:pt x="18465" y="14985"/>
                </a:lnTo>
                <a:lnTo>
                  <a:pt x="21793" y="14287"/>
                </a:lnTo>
                <a:lnTo>
                  <a:pt x="22885" y="14071"/>
                </a:lnTo>
                <a:lnTo>
                  <a:pt x="24752" y="15709"/>
                </a:lnTo>
                <a:lnTo>
                  <a:pt x="22758" y="16611"/>
                </a:lnTo>
                <a:lnTo>
                  <a:pt x="22517" y="16789"/>
                </a:lnTo>
                <a:lnTo>
                  <a:pt x="21920" y="18414"/>
                </a:lnTo>
                <a:lnTo>
                  <a:pt x="18516" y="20789"/>
                </a:lnTo>
                <a:lnTo>
                  <a:pt x="17475" y="22402"/>
                </a:lnTo>
                <a:lnTo>
                  <a:pt x="17183" y="22428"/>
                </a:lnTo>
                <a:lnTo>
                  <a:pt x="16941" y="22466"/>
                </a:lnTo>
                <a:lnTo>
                  <a:pt x="16560" y="22872"/>
                </a:lnTo>
                <a:lnTo>
                  <a:pt x="15633" y="23888"/>
                </a:lnTo>
                <a:lnTo>
                  <a:pt x="15633" y="15417"/>
                </a:lnTo>
                <a:lnTo>
                  <a:pt x="14960" y="15087"/>
                </a:lnTo>
                <a:lnTo>
                  <a:pt x="14300" y="14744"/>
                </a:lnTo>
                <a:lnTo>
                  <a:pt x="15963" y="22834"/>
                </a:lnTo>
                <a:lnTo>
                  <a:pt x="15659" y="23025"/>
                </a:lnTo>
                <a:lnTo>
                  <a:pt x="13881" y="24256"/>
                </a:lnTo>
                <a:lnTo>
                  <a:pt x="14960" y="24803"/>
                </a:lnTo>
                <a:lnTo>
                  <a:pt x="12852" y="25857"/>
                </a:lnTo>
                <a:lnTo>
                  <a:pt x="10756" y="26911"/>
                </a:lnTo>
                <a:lnTo>
                  <a:pt x="10096" y="29209"/>
                </a:lnTo>
                <a:lnTo>
                  <a:pt x="10909" y="25336"/>
                </a:lnTo>
                <a:lnTo>
                  <a:pt x="11734" y="21450"/>
                </a:lnTo>
                <a:lnTo>
                  <a:pt x="15481" y="15024"/>
                </a:lnTo>
                <a:lnTo>
                  <a:pt x="12166" y="15341"/>
                </a:lnTo>
                <a:lnTo>
                  <a:pt x="10185" y="22047"/>
                </a:lnTo>
                <a:lnTo>
                  <a:pt x="8648" y="27355"/>
                </a:lnTo>
                <a:lnTo>
                  <a:pt x="9613" y="26403"/>
                </a:lnTo>
                <a:lnTo>
                  <a:pt x="8813" y="27609"/>
                </a:lnTo>
                <a:lnTo>
                  <a:pt x="8000" y="28841"/>
                </a:lnTo>
                <a:lnTo>
                  <a:pt x="4800" y="31026"/>
                </a:lnTo>
                <a:lnTo>
                  <a:pt x="4000" y="31026"/>
                </a:lnTo>
                <a:lnTo>
                  <a:pt x="3162" y="31026"/>
                </a:lnTo>
                <a:lnTo>
                  <a:pt x="4432" y="29921"/>
                </a:lnTo>
                <a:lnTo>
                  <a:pt x="4267" y="28155"/>
                </a:lnTo>
                <a:lnTo>
                  <a:pt x="4089" y="26403"/>
                </a:lnTo>
                <a:lnTo>
                  <a:pt x="4330" y="23456"/>
                </a:lnTo>
                <a:lnTo>
                  <a:pt x="2870" y="20053"/>
                </a:lnTo>
                <a:lnTo>
                  <a:pt x="1485" y="16865"/>
                </a:lnTo>
                <a:lnTo>
                  <a:pt x="1320" y="16738"/>
                </a:lnTo>
                <a:lnTo>
                  <a:pt x="0" y="15633"/>
                </a:lnTo>
                <a:lnTo>
                  <a:pt x="304" y="14300"/>
                </a:lnTo>
                <a:lnTo>
                  <a:pt x="609" y="12953"/>
                </a:lnTo>
                <a:lnTo>
                  <a:pt x="1028" y="11709"/>
                </a:lnTo>
                <a:lnTo>
                  <a:pt x="1257" y="11048"/>
                </a:lnTo>
                <a:lnTo>
                  <a:pt x="1371" y="10413"/>
                </a:lnTo>
                <a:lnTo>
                  <a:pt x="1422" y="9842"/>
                </a:lnTo>
                <a:lnTo>
                  <a:pt x="3162" y="9131"/>
                </a:lnTo>
                <a:lnTo>
                  <a:pt x="2641" y="7581"/>
                </a:lnTo>
                <a:lnTo>
                  <a:pt x="1955" y="6426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28" name="object 228"/>
          <p:cNvSpPr/>
          <p:nvPr/>
        </p:nvSpPr>
        <p:spPr>
          <a:xfrm>
            <a:off x="1063643" y="744716"/>
            <a:ext cx="3524" cy="10307"/>
          </a:xfrm>
          <a:custGeom>
            <a:avLst/>
            <a:gdLst/>
            <a:ahLst/>
            <a:cxnLst/>
            <a:rect l="l" t="t" r="r" b="b"/>
            <a:pathLst>
              <a:path w="2184" h="6388">
                <a:moveTo>
                  <a:pt x="711" y="0"/>
                </a:moveTo>
                <a:lnTo>
                  <a:pt x="1511" y="901"/>
                </a:lnTo>
                <a:lnTo>
                  <a:pt x="2184" y="2273"/>
                </a:lnTo>
                <a:lnTo>
                  <a:pt x="1917" y="3733"/>
                </a:lnTo>
                <a:lnTo>
                  <a:pt x="1435" y="6388"/>
                </a:lnTo>
                <a:lnTo>
                  <a:pt x="1269" y="3390"/>
                </a:lnTo>
                <a:lnTo>
                  <a:pt x="304" y="1803"/>
                </a:lnTo>
                <a:lnTo>
                  <a:pt x="177" y="1612"/>
                </a:lnTo>
                <a:lnTo>
                  <a:pt x="76" y="1485"/>
                </a:lnTo>
                <a:lnTo>
                  <a:pt x="711" y="0"/>
                </a:lnTo>
                <a:close/>
              </a:path>
            </a:pathLst>
          </a:custGeom>
          <a:ln w="253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29" name="object 229"/>
          <p:cNvSpPr/>
          <p:nvPr/>
        </p:nvSpPr>
        <p:spPr>
          <a:xfrm>
            <a:off x="1049423" y="741376"/>
            <a:ext cx="15183" cy="19752"/>
          </a:xfrm>
          <a:custGeom>
            <a:avLst/>
            <a:gdLst/>
            <a:ahLst/>
            <a:cxnLst/>
            <a:rect l="l" t="t" r="r" b="b"/>
            <a:pathLst>
              <a:path w="9410" h="12242">
                <a:moveTo>
                  <a:pt x="1015" y="7391"/>
                </a:moveTo>
                <a:lnTo>
                  <a:pt x="1930" y="6603"/>
                </a:lnTo>
                <a:lnTo>
                  <a:pt x="1892" y="4940"/>
                </a:lnTo>
                <a:lnTo>
                  <a:pt x="2298" y="2273"/>
                </a:lnTo>
                <a:lnTo>
                  <a:pt x="2400" y="1511"/>
                </a:lnTo>
                <a:lnTo>
                  <a:pt x="2501" y="990"/>
                </a:lnTo>
                <a:lnTo>
                  <a:pt x="2590" y="685"/>
                </a:lnTo>
                <a:lnTo>
                  <a:pt x="2895" y="800"/>
                </a:lnTo>
                <a:lnTo>
                  <a:pt x="2971" y="1447"/>
                </a:lnTo>
                <a:lnTo>
                  <a:pt x="3124" y="2108"/>
                </a:lnTo>
                <a:lnTo>
                  <a:pt x="3428" y="3873"/>
                </a:lnTo>
                <a:lnTo>
                  <a:pt x="3428" y="2806"/>
                </a:lnTo>
                <a:lnTo>
                  <a:pt x="5054" y="1422"/>
                </a:lnTo>
                <a:lnTo>
                  <a:pt x="6667" y="0"/>
                </a:lnTo>
                <a:lnTo>
                  <a:pt x="7010" y="876"/>
                </a:lnTo>
                <a:lnTo>
                  <a:pt x="7797" y="876"/>
                </a:lnTo>
                <a:lnTo>
                  <a:pt x="8153" y="876"/>
                </a:lnTo>
                <a:lnTo>
                  <a:pt x="8813" y="1295"/>
                </a:lnTo>
                <a:lnTo>
                  <a:pt x="9410" y="1930"/>
                </a:lnTo>
                <a:lnTo>
                  <a:pt x="8661" y="3314"/>
                </a:lnTo>
                <a:lnTo>
                  <a:pt x="8051" y="2857"/>
                </a:lnTo>
                <a:lnTo>
                  <a:pt x="7746" y="4203"/>
                </a:lnTo>
                <a:lnTo>
                  <a:pt x="6667" y="4927"/>
                </a:lnTo>
                <a:lnTo>
                  <a:pt x="5905" y="5460"/>
                </a:lnTo>
                <a:lnTo>
                  <a:pt x="7569" y="10159"/>
                </a:lnTo>
                <a:lnTo>
                  <a:pt x="7556" y="10452"/>
                </a:lnTo>
                <a:lnTo>
                  <a:pt x="5486" y="11887"/>
                </a:lnTo>
                <a:lnTo>
                  <a:pt x="4876" y="7810"/>
                </a:lnTo>
                <a:lnTo>
                  <a:pt x="2768" y="8889"/>
                </a:lnTo>
                <a:lnTo>
                  <a:pt x="660" y="9944"/>
                </a:lnTo>
                <a:lnTo>
                  <a:pt x="0" y="12242"/>
                </a:lnTo>
                <a:lnTo>
                  <a:pt x="825" y="8343"/>
                </a:lnTo>
                <a:lnTo>
                  <a:pt x="1015" y="7391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30" name="object 230"/>
          <p:cNvSpPr/>
          <p:nvPr/>
        </p:nvSpPr>
        <p:spPr>
          <a:xfrm>
            <a:off x="1033133" y="736131"/>
            <a:ext cx="17580" cy="26433"/>
          </a:xfrm>
          <a:custGeom>
            <a:avLst/>
            <a:gdLst/>
            <a:ahLst/>
            <a:cxnLst/>
            <a:rect l="l" t="t" r="r" b="b"/>
            <a:pathLst>
              <a:path w="10896" h="16382">
                <a:moveTo>
                  <a:pt x="0" y="0"/>
                </a:moveTo>
                <a:lnTo>
                  <a:pt x="876" y="977"/>
                </a:lnTo>
                <a:lnTo>
                  <a:pt x="3213" y="8648"/>
                </a:lnTo>
                <a:lnTo>
                  <a:pt x="4241" y="10083"/>
                </a:lnTo>
                <a:lnTo>
                  <a:pt x="5803" y="12242"/>
                </a:lnTo>
                <a:lnTo>
                  <a:pt x="9486" y="7937"/>
                </a:lnTo>
                <a:lnTo>
                  <a:pt x="10896" y="6908"/>
                </a:lnTo>
                <a:lnTo>
                  <a:pt x="10541" y="9169"/>
                </a:lnTo>
                <a:lnTo>
                  <a:pt x="8255" y="10261"/>
                </a:lnTo>
                <a:lnTo>
                  <a:pt x="7620" y="11226"/>
                </a:lnTo>
                <a:lnTo>
                  <a:pt x="7937" y="14566"/>
                </a:lnTo>
                <a:lnTo>
                  <a:pt x="7035" y="14414"/>
                </a:lnTo>
                <a:lnTo>
                  <a:pt x="3594" y="7366"/>
                </a:lnTo>
                <a:lnTo>
                  <a:pt x="2603" y="7366"/>
                </a:lnTo>
                <a:lnTo>
                  <a:pt x="177" y="7366"/>
                </a:lnTo>
                <a:lnTo>
                  <a:pt x="3276" y="11468"/>
                </a:lnTo>
                <a:lnTo>
                  <a:pt x="4610" y="14160"/>
                </a:lnTo>
                <a:lnTo>
                  <a:pt x="4953" y="14871"/>
                </a:lnTo>
                <a:lnTo>
                  <a:pt x="4978" y="15392"/>
                </a:lnTo>
                <a:lnTo>
                  <a:pt x="4914" y="15684"/>
                </a:lnTo>
                <a:lnTo>
                  <a:pt x="4660" y="16383"/>
                </a:lnTo>
                <a:lnTo>
                  <a:pt x="3898" y="15608"/>
                </a:lnTo>
                <a:lnTo>
                  <a:pt x="3594" y="15608"/>
                </a:lnTo>
                <a:lnTo>
                  <a:pt x="2768" y="15608"/>
                </a:lnTo>
                <a:lnTo>
                  <a:pt x="381" y="9258"/>
                </a:lnTo>
                <a:lnTo>
                  <a:pt x="215" y="7518"/>
                </a:lnTo>
                <a:lnTo>
                  <a:pt x="76" y="6083"/>
                </a:lnTo>
                <a:lnTo>
                  <a:pt x="635" y="2514"/>
                </a:lnTo>
                <a:lnTo>
                  <a:pt x="0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31" name="object 231"/>
          <p:cNvSpPr/>
          <p:nvPr/>
        </p:nvSpPr>
        <p:spPr>
          <a:xfrm>
            <a:off x="1069114" y="679476"/>
            <a:ext cx="5799" cy="4138"/>
          </a:xfrm>
          <a:custGeom>
            <a:avLst/>
            <a:gdLst/>
            <a:ahLst/>
            <a:cxnLst/>
            <a:rect l="l" t="t" r="r" b="b"/>
            <a:pathLst>
              <a:path w="3594" h="2565">
                <a:moveTo>
                  <a:pt x="3581" y="0"/>
                </a:moveTo>
                <a:lnTo>
                  <a:pt x="3505" y="520"/>
                </a:lnTo>
                <a:lnTo>
                  <a:pt x="3403" y="1206"/>
                </a:lnTo>
                <a:lnTo>
                  <a:pt x="3594" y="2222"/>
                </a:lnTo>
                <a:lnTo>
                  <a:pt x="2857" y="2565"/>
                </a:lnTo>
                <a:lnTo>
                  <a:pt x="2070" y="2565"/>
                </a:lnTo>
                <a:lnTo>
                  <a:pt x="1295" y="1930"/>
                </a:lnTo>
                <a:lnTo>
                  <a:pt x="0" y="889"/>
                </a:lnTo>
                <a:lnTo>
                  <a:pt x="1625" y="698"/>
                </a:lnTo>
                <a:lnTo>
                  <a:pt x="3073" y="177"/>
                </a:lnTo>
                <a:lnTo>
                  <a:pt x="3581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32" name="object 232"/>
          <p:cNvSpPr/>
          <p:nvPr/>
        </p:nvSpPr>
        <p:spPr>
          <a:xfrm>
            <a:off x="1081595" y="670805"/>
            <a:ext cx="6659" cy="8503"/>
          </a:xfrm>
          <a:custGeom>
            <a:avLst/>
            <a:gdLst/>
            <a:ahLst/>
            <a:cxnLst/>
            <a:rect l="l" t="t" r="r" b="b"/>
            <a:pathLst>
              <a:path w="4127" h="5270">
                <a:moveTo>
                  <a:pt x="2476" y="0"/>
                </a:moveTo>
                <a:lnTo>
                  <a:pt x="2743" y="406"/>
                </a:lnTo>
                <a:lnTo>
                  <a:pt x="3047" y="901"/>
                </a:lnTo>
                <a:lnTo>
                  <a:pt x="3314" y="1397"/>
                </a:lnTo>
                <a:lnTo>
                  <a:pt x="4127" y="2997"/>
                </a:lnTo>
                <a:lnTo>
                  <a:pt x="3162" y="5270"/>
                </a:lnTo>
                <a:lnTo>
                  <a:pt x="3479" y="4406"/>
                </a:lnTo>
                <a:lnTo>
                  <a:pt x="1866" y="3352"/>
                </a:lnTo>
                <a:lnTo>
                  <a:pt x="279" y="2324"/>
                </a:lnTo>
                <a:lnTo>
                  <a:pt x="1003" y="2806"/>
                </a:lnTo>
                <a:lnTo>
                  <a:pt x="0" y="1689"/>
                </a:lnTo>
                <a:lnTo>
                  <a:pt x="977" y="482"/>
                </a:lnTo>
                <a:lnTo>
                  <a:pt x="1142" y="127"/>
                </a:lnTo>
                <a:lnTo>
                  <a:pt x="1041" y="406"/>
                </a:lnTo>
                <a:lnTo>
                  <a:pt x="1828" y="228"/>
                </a:lnTo>
                <a:lnTo>
                  <a:pt x="2070" y="165"/>
                </a:lnTo>
                <a:lnTo>
                  <a:pt x="2273" y="76"/>
                </a:lnTo>
                <a:lnTo>
                  <a:pt x="2476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33" name="object 233"/>
          <p:cNvSpPr/>
          <p:nvPr/>
        </p:nvSpPr>
        <p:spPr>
          <a:xfrm>
            <a:off x="1087475" y="745107"/>
            <a:ext cx="10717" cy="6352"/>
          </a:xfrm>
          <a:custGeom>
            <a:avLst/>
            <a:gdLst/>
            <a:ahLst/>
            <a:cxnLst/>
            <a:rect l="l" t="t" r="r" b="b"/>
            <a:pathLst>
              <a:path w="6642" h="3936">
                <a:moveTo>
                  <a:pt x="6642" y="330"/>
                </a:moveTo>
                <a:lnTo>
                  <a:pt x="6489" y="3936"/>
                </a:lnTo>
                <a:lnTo>
                  <a:pt x="5156" y="3022"/>
                </a:lnTo>
                <a:lnTo>
                  <a:pt x="3835" y="1993"/>
                </a:lnTo>
                <a:lnTo>
                  <a:pt x="3352" y="1130"/>
                </a:lnTo>
                <a:lnTo>
                  <a:pt x="3124" y="749"/>
                </a:lnTo>
                <a:lnTo>
                  <a:pt x="2959" y="1130"/>
                </a:lnTo>
                <a:lnTo>
                  <a:pt x="2476" y="1689"/>
                </a:lnTo>
                <a:lnTo>
                  <a:pt x="901" y="952"/>
                </a:lnTo>
                <a:lnTo>
                  <a:pt x="647" y="838"/>
                </a:lnTo>
                <a:lnTo>
                  <a:pt x="330" y="634"/>
                </a:lnTo>
                <a:lnTo>
                  <a:pt x="0" y="406"/>
                </a:lnTo>
                <a:lnTo>
                  <a:pt x="393" y="330"/>
                </a:lnTo>
                <a:lnTo>
                  <a:pt x="2971" y="0"/>
                </a:lnTo>
                <a:lnTo>
                  <a:pt x="1866" y="292"/>
                </a:lnTo>
                <a:lnTo>
                  <a:pt x="6642" y="33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34" name="object 234"/>
          <p:cNvSpPr/>
          <p:nvPr/>
        </p:nvSpPr>
        <p:spPr>
          <a:xfrm>
            <a:off x="1088971" y="733816"/>
            <a:ext cx="9118" cy="9466"/>
          </a:xfrm>
          <a:custGeom>
            <a:avLst/>
            <a:gdLst/>
            <a:ahLst/>
            <a:cxnLst/>
            <a:rect l="l" t="t" r="r" b="b"/>
            <a:pathLst>
              <a:path w="5651" h="5867">
                <a:moveTo>
                  <a:pt x="317" y="0"/>
                </a:moveTo>
                <a:lnTo>
                  <a:pt x="1282" y="139"/>
                </a:lnTo>
                <a:lnTo>
                  <a:pt x="2451" y="698"/>
                </a:lnTo>
                <a:lnTo>
                  <a:pt x="3213" y="1435"/>
                </a:lnTo>
                <a:lnTo>
                  <a:pt x="3759" y="1955"/>
                </a:lnTo>
                <a:lnTo>
                  <a:pt x="4610" y="2146"/>
                </a:lnTo>
                <a:lnTo>
                  <a:pt x="5651" y="2374"/>
                </a:lnTo>
                <a:lnTo>
                  <a:pt x="5168" y="2641"/>
                </a:lnTo>
                <a:lnTo>
                  <a:pt x="4571" y="2997"/>
                </a:lnTo>
                <a:lnTo>
                  <a:pt x="3886" y="3403"/>
                </a:lnTo>
                <a:lnTo>
                  <a:pt x="0" y="5867"/>
                </a:lnTo>
                <a:lnTo>
                  <a:pt x="3251" y="3759"/>
                </a:lnTo>
                <a:lnTo>
                  <a:pt x="1727" y="2184"/>
                </a:lnTo>
                <a:lnTo>
                  <a:pt x="1079" y="1485"/>
                </a:lnTo>
                <a:lnTo>
                  <a:pt x="622" y="673"/>
                </a:lnTo>
                <a:lnTo>
                  <a:pt x="317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35" name="object 235"/>
          <p:cNvSpPr/>
          <p:nvPr/>
        </p:nvSpPr>
        <p:spPr>
          <a:xfrm>
            <a:off x="941089" y="706502"/>
            <a:ext cx="12191" cy="14958"/>
          </a:xfrm>
          <a:custGeom>
            <a:avLst/>
            <a:gdLst/>
            <a:ahLst/>
            <a:cxnLst/>
            <a:rect l="l" t="t" r="r" b="b"/>
            <a:pathLst>
              <a:path w="7556" h="9271">
                <a:moveTo>
                  <a:pt x="7035" y="3352"/>
                </a:moveTo>
                <a:lnTo>
                  <a:pt x="7556" y="4508"/>
                </a:lnTo>
                <a:lnTo>
                  <a:pt x="7327" y="5181"/>
                </a:lnTo>
                <a:lnTo>
                  <a:pt x="6705" y="6324"/>
                </a:lnTo>
                <a:lnTo>
                  <a:pt x="6210" y="7226"/>
                </a:lnTo>
                <a:lnTo>
                  <a:pt x="5816" y="7848"/>
                </a:lnTo>
                <a:lnTo>
                  <a:pt x="5410" y="8635"/>
                </a:lnTo>
                <a:lnTo>
                  <a:pt x="5283" y="8877"/>
                </a:lnTo>
                <a:lnTo>
                  <a:pt x="5181" y="9093"/>
                </a:lnTo>
                <a:lnTo>
                  <a:pt x="5118" y="9270"/>
                </a:lnTo>
                <a:lnTo>
                  <a:pt x="5206" y="8801"/>
                </a:lnTo>
                <a:lnTo>
                  <a:pt x="5359" y="8254"/>
                </a:lnTo>
                <a:lnTo>
                  <a:pt x="5676" y="7696"/>
                </a:lnTo>
                <a:lnTo>
                  <a:pt x="6629" y="5930"/>
                </a:lnTo>
                <a:lnTo>
                  <a:pt x="6476" y="6984"/>
                </a:lnTo>
                <a:lnTo>
                  <a:pt x="6476" y="5740"/>
                </a:lnTo>
                <a:lnTo>
                  <a:pt x="6476" y="4508"/>
                </a:lnTo>
                <a:lnTo>
                  <a:pt x="5829" y="4343"/>
                </a:lnTo>
                <a:lnTo>
                  <a:pt x="2908" y="2412"/>
                </a:lnTo>
                <a:lnTo>
                  <a:pt x="0" y="469"/>
                </a:lnTo>
                <a:lnTo>
                  <a:pt x="5003" y="1536"/>
                </a:lnTo>
                <a:lnTo>
                  <a:pt x="5981" y="469"/>
                </a:lnTo>
                <a:lnTo>
                  <a:pt x="6222" y="228"/>
                </a:lnTo>
                <a:lnTo>
                  <a:pt x="6426" y="88"/>
                </a:lnTo>
                <a:lnTo>
                  <a:pt x="6654" y="0"/>
                </a:lnTo>
                <a:lnTo>
                  <a:pt x="5880" y="774"/>
                </a:lnTo>
                <a:lnTo>
                  <a:pt x="6553" y="2311"/>
                </a:lnTo>
                <a:lnTo>
                  <a:pt x="7035" y="3352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36" name="object 236"/>
          <p:cNvSpPr/>
          <p:nvPr/>
        </p:nvSpPr>
        <p:spPr>
          <a:xfrm>
            <a:off x="1104523" y="689413"/>
            <a:ext cx="14752" cy="14445"/>
          </a:xfrm>
          <a:custGeom>
            <a:avLst/>
            <a:gdLst/>
            <a:ahLst/>
            <a:cxnLst/>
            <a:rect l="l" t="t" r="r" b="b"/>
            <a:pathLst>
              <a:path w="9143" h="8953">
                <a:moveTo>
                  <a:pt x="9143" y="2412"/>
                </a:moveTo>
                <a:lnTo>
                  <a:pt x="5943" y="3378"/>
                </a:lnTo>
                <a:lnTo>
                  <a:pt x="6413" y="5562"/>
                </a:lnTo>
                <a:lnTo>
                  <a:pt x="5486" y="7137"/>
                </a:lnTo>
                <a:lnTo>
                  <a:pt x="4571" y="8674"/>
                </a:lnTo>
                <a:lnTo>
                  <a:pt x="2743" y="8953"/>
                </a:lnTo>
                <a:lnTo>
                  <a:pt x="1841" y="7137"/>
                </a:lnTo>
                <a:lnTo>
                  <a:pt x="927" y="5321"/>
                </a:lnTo>
                <a:lnTo>
                  <a:pt x="0" y="3860"/>
                </a:lnTo>
                <a:lnTo>
                  <a:pt x="2285" y="1955"/>
                </a:lnTo>
                <a:lnTo>
                  <a:pt x="4571" y="0"/>
                </a:lnTo>
                <a:lnTo>
                  <a:pt x="7632" y="1460"/>
                </a:lnTo>
                <a:lnTo>
                  <a:pt x="9143" y="2412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37" name="object 237"/>
          <p:cNvSpPr/>
          <p:nvPr/>
        </p:nvSpPr>
        <p:spPr>
          <a:xfrm>
            <a:off x="1116778" y="707567"/>
            <a:ext cx="20470" cy="20880"/>
          </a:xfrm>
          <a:custGeom>
            <a:avLst/>
            <a:gdLst/>
            <a:ahLst/>
            <a:cxnLst/>
            <a:rect l="l" t="t" r="r" b="b"/>
            <a:pathLst>
              <a:path w="12687" h="12941">
                <a:moveTo>
                  <a:pt x="8991" y="0"/>
                </a:moveTo>
                <a:lnTo>
                  <a:pt x="8343" y="4241"/>
                </a:lnTo>
                <a:lnTo>
                  <a:pt x="6972" y="6311"/>
                </a:lnTo>
                <a:lnTo>
                  <a:pt x="6972" y="6743"/>
                </a:lnTo>
                <a:lnTo>
                  <a:pt x="8255" y="8140"/>
                </a:lnTo>
                <a:lnTo>
                  <a:pt x="12687" y="12941"/>
                </a:lnTo>
                <a:lnTo>
                  <a:pt x="0" y="3086"/>
                </a:lnTo>
                <a:lnTo>
                  <a:pt x="5588" y="3848"/>
                </a:lnTo>
                <a:lnTo>
                  <a:pt x="4495" y="2031"/>
                </a:lnTo>
                <a:lnTo>
                  <a:pt x="8394" y="266"/>
                </a:lnTo>
                <a:lnTo>
                  <a:pt x="8991" y="0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38" name="object 238"/>
          <p:cNvSpPr/>
          <p:nvPr/>
        </p:nvSpPr>
        <p:spPr>
          <a:xfrm>
            <a:off x="1147677" y="715680"/>
            <a:ext cx="13851" cy="16454"/>
          </a:xfrm>
          <a:custGeom>
            <a:avLst/>
            <a:gdLst/>
            <a:ahLst/>
            <a:cxnLst/>
            <a:rect l="l" t="t" r="r" b="b"/>
            <a:pathLst>
              <a:path w="8585" h="10198">
                <a:moveTo>
                  <a:pt x="1358" y="9855"/>
                </a:moveTo>
                <a:lnTo>
                  <a:pt x="0" y="5041"/>
                </a:lnTo>
                <a:lnTo>
                  <a:pt x="914" y="2514"/>
                </a:lnTo>
                <a:lnTo>
                  <a:pt x="1816" y="0"/>
                </a:lnTo>
                <a:lnTo>
                  <a:pt x="2743" y="8877"/>
                </a:lnTo>
                <a:lnTo>
                  <a:pt x="4102" y="7429"/>
                </a:lnTo>
                <a:lnTo>
                  <a:pt x="8585" y="5981"/>
                </a:lnTo>
                <a:lnTo>
                  <a:pt x="4571" y="10198"/>
                </a:lnTo>
                <a:lnTo>
                  <a:pt x="1358" y="9855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39" name="object 239"/>
          <p:cNvSpPr/>
          <p:nvPr/>
        </p:nvSpPr>
        <p:spPr>
          <a:xfrm>
            <a:off x="1145444" y="740660"/>
            <a:ext cx="11822" cy="12130"/>
          </a:xfrm>
          <a:custGeom>
            <a:avLst/>
            <a:gdLst/>
            <a:ahLst/>
            <a:cxnLst/>
            <a:rect l="l" t="t" r="r" b="b"/>
            <a:pathLst>
              <a:path w="7327" h="7518">
                <a:moveTo>
                  <a:pt x="6413" y="5791"/>
                </a:moveTo>
                <a:lnTo>
                  <a:pt x="7327" y="7239"/>
                </a:lnTo>
                <a:lnTo>
                  <a:pt x="0" y="7518"/>
                </a:lnTo>
                <a:lnTo>
                  <a:pt x="1828" y="3848"/>
                </a:lnTo>
                <a:lnTo>
                  <a:pt x="1828" y="2400"/>
                </a:lnTo>
                <a:lnTo>
                  <a:pt x="1828" y="977"/>
                </a:lnTo>
                <a:lnTo>
                  <a:pt x="2743" y="0"/>
                </a:lnTo>
                <a:lnTo>
                  <a:pt x="6413" y="5791"/>
                </a:lnTo>
                <a:close/>
              </a:path>
            </a:pathLst>
          </a:custGeom>
          <a:ln w="25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40" name="object 240"/>
          <p:cNvSpPr/>
          <p:nvPr/>
        </p:nvSpPr>
        <p:spPr>
          <a:xfrm>
            <a:off x="489439" y="547010"/>
            <a:ext cx="94298" cy="98314"/>
          </a:xfrm>
          <a:custGeom>
            <a:avLst/>
            <a:gdLst/>
            <a:ahLst/>
            <a:cxnLst/>
            <a:rect l="l" t="t" r="r" b="b"/>
            <a:pathLst>
              <a:path w="58445" h="60934">
                <a:moveTo>
                  <a:pt x="39954" y="28308"/>
                </a:moveTo>
                <a:lnTo>
                  <a:pt x="1028" y="35750"/>
                </a:lnTo>
                <a:lnTo>
                  <a:pt x="0" y="38366"/>
                </a:lnTo>
                <a:lnTo>
                  <a:pt x="38227" y="55079"/>
                </a:lnTo>
                <a:lnTo>
                  <a:pt x="39281" y="55498"/>
                </a:lnTo>
                <a:lnTo>
                  <a:pt x="42367" y="57988"/>
                </a:lnTo>
                <a:lnTo>
                  <a:pt x="43192" y="60934"/>
                </a:lnTo>
                <a:lnTo>
                  <a:pt x="44018" y="57569"/>
                </a:lnTo>
                <a:lnTo>
                  <a:pt x="44653" y="54825"/>
                </a:lnTo>
                <a:lnTo>
                  <a:pt x="45453" y="52209"/>
                </a:lnTo>
                <a:lnTo>
                  <a:pt x="45123" y="49060"/>
                </a:lnTo>
                <a:lnTo>
                  <a:pt x="42164" y="51422"/>
                </a:lnTo>
                <a:lnTo>
                  <a:pt x="39319" y="50469"/>
                </a:lnTo>
                <a:lnTo>
                  <a:pt x="15862" y="40792"/>
                </a:lnTo>
                <a:lnTo>
                  <a:pt x="15925" y="40512"/>
                </a:lnTo>
                <a:lnTo>
                  <a:pt x="19697" y="39852"/>
                </a:lnTo>
                <a:lnTo>
                  <a:pt x="24041" y="39065"/>
                </a:lnTo>
                <a:lnTo>
                  <a:pt x="27762" y="38392"/>
                </a:lnTo>
                <a:lnTo>
                  <a:pt x="31191" y="37807"/>
                </a:lnTo>
                <a:lnTo>
                  <a:pt x="34023" y="37274"/>
                </a:lnTo>
                <a:lnTo>
                  <a:pt x="36906" y="36664"/>
                </a:lnTo>
                <a:lnTo>
                  <a:pt x="40284" y="35966"/>
                </a:lnTo>
                <a:lnTo>
                  <a:pt x="43395" y="35280"/>
                </a:lnTo>
                <a:lnTo>
                  <a:pt x="46951" y="34505"/>
                </a:lnTo>
                <a:lnTo>
                  <a:pt x="50546" y="32626"/>
                </a:lnTo>
                <a:lnTo>
                  <a:pt x="47764" y="30010"/>
                </a:lnTo>
                <a:lnTo>
                  <a:pt x="23583" y="9245"/>
                </a:lnTo>
                <a:lnTo>
                  <a:pt x="23660" y="9016"/>
                </a:lnTo>
                <a:lnTo>
                  <a:pt x="51523" y="12534"/>
                </a:lnTo>
                <a:lnTo>
                  <a:pt x="55448" y="13487"/>
                </a:lnTo>
                <a:lnTo>
                  <a:pt x="56426" y="10629"/>
                </a:lnTo>
                <a:lnTo>
                  <a:pt x="57454" y="7162"/>
                </a:lnTo>
                <a:lnTo>
                  <a:pt x="58445" y="3835"/>
                </a:lnTo>
                <a:lnTo>
                  <a:pt x="58318" y="368"/>
                </a:lnTo>
                <a:lnTo>
                  <a:pt x="56337" y="4063"/>
                </a:lnTo>
                <a:lnTo>
                  <a:pt x="53365" y="4876"/>
                </a:lnTo>
                <a:lnTo>
                  <a:pt x="49860" y="4571"/>
                </a:lnTo>
                <a:lnTo>
                  <a:pt x="10604" y="0"/>
                </a:lnTo>
                <a:lnTo>
                  <a:pt x="9525" y="2324"/>
                </a:lnTo>
                <a:lnTo>
                  <a:pt x="39954" y="2830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41" name="object 241"/>
          <p:cNvSpPr/>
          <p:nvPr/>
        </p:nvSpPr>
        <p:spPr>
          <a:xfrm>
            <a:off x="539902" y="455873"/>
            <a:ext cx="78685" cy="62229"/>
          </a:xfrm>
          <a:custGeom>
            <a:avLst/>
            <a:gdLst/>
            <a:ahLst/>
            <a:cxnLst/>
            <a:rect l="l" t="t" r="r" b="b"/>
            <a:pathLst>
              <a:path w="48768" h="38569">
                <a:moveTo>
                  <a:pt x="800" y="11963"/>
                </a:moveTo>
                <a:lnTo>
                  <a:pt x="0" y="15278"/>
                </a:lnTo>
                <a:lnTo>
                  <a:pt x="2374" y="12484"/>
                </a:lnTo>
                <a:lnTo>
                  <a:pt x="5588" y="13538"/>
                </a:lnTo>
                <a:lnTo>
                  <a:pt x="8267" y="15087"/>
                </a:lnTo>
                <a:lnTo>
                  <a:pt x="10820" y="16675"/>
                </a:lnTo>
                <a:lnTo>
                  <a:pt x="14338" y="18872"/>
                </a:lnTo>
                <a:lnTo>
                  <a:pt x="17030" y="20535"/>
                </a:lnTo>
                <a:lnTo>
                  <a:pt x="26454" y="26428"/>
                </a:lnTo>
                <a:lnTo>
                  <a:pt x="29083" y="28067"/>
                </a:lnTo>
                <a:lnTo>
                  <a:pt x="33375" y="30822"/>
                </a:lnTo>
                <a:lnTo>
                  <a:pt x="36918" y="33159"/>
                </a:lnTo>
                <a:lnTo>
                  <a:pt x="39547" y="35610"/>
                </a:lnTo>
                <a:lnTo>
                  <a:pt x="40525" y="38569"/>
                </a:lnTo>
                <a:lnTo>
                  <a:pt x="42049" y="35928"/>
                </a:lnTo>
                <a:lnTo>
                  <a:pt x="44348" y="32067"/>
                </a:lnTo>
                <a:lnTo>
                  <a:pt x="46075" y="29502"/>
                </a:lnTo>
                <a:lnTo>
                  <a:pt x="48120" y="26377"/>
                </a:lnTo>
                <a:lnTo>
                  <a:pt x="48768" y="23241"/>
                </a:lnTo>
                <a:lnTo>
                  <a:pt x="46774" y="26060"/>
                </a:lnTo>
                <a:lnTo>
                  <a:pt x="43967" y="27495"/>
                </a:lnTo>
                <a:lnTo>
                  <a:pt x="41262" y="26289"/>
                </a:lnTo>
                <a:lnTo>
                  <a:pt x="37579" y="24104"/>
                </a:lnTo>
                <a:lnTo>
                  <a:pt x="33235" y="21412"/>
                </a:lnTo>
                <a:lnTo>
                  <a:pt x="30607" y="19786"/>
                </a:lnTo>
                <a:lnTo>
                  <a:pt x="21170" y="13868"/>
                </a:lnTo>
                <a:lnTo>
                  <a:pt x="18503" y="12217"/>
                </a:lnTo>
                <a:lnTo>
                  <a:pt x="14986" y="10020"/>
                </a:lnTo>
                <a:lnTo>
                  <a:pt x="10998" y="7467"/>
                </a:lnTo>
                <a:lnTo>
                  <a:pt x="8356" y="5461"/>
                </a:lnTo>
                <a:lnTo>
                  <a:pt x="8039" y="2781"/>
                </a:lnTo>
                <a:lnTo>
                  <a:pt x="8204" y="0"/>
                </a:lnTo>
                <a:lnTo>
                  <a:pt x="6375" y="3022"/>
                </a:lnTo>
                <a:lnTo>
                  <a:pt x="4279" y="6642"/>
                </a:lnTo>
                <a:lnTo>
                  <a:pt x="2590" y="9296"/>
                </a:lnTo>
                <a:lnTo>
                  <a:pt x="800" y="1196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42" name="object 242"/>
          <p:cNvSpPr/>
          <p:nvPr/>
        </p:nvSpPr>
        <p:spPr>
          <a:xfrm>
            <a:off x="592906" y="371648"/>
            <a:ext cx="43931" cy="28153"/>
          </a:xfrm>
          <a:custGeom>
            <a:avLst/>
            <a:gdLst/>
            <a:ahLst/>
            <a:cxnLst/>
            <a:rect l="l" t="t" r="r" b="b"/>
            <a:pathLst>
              <a:path w="27228" h="17449">
                <a:moveTo>
                  <a:pt x="11049" y="14579"/>
                </a:moveTo>
                <a:lnTo>
                  <a:pt x="13677" y="11798"/>
                </a:lnTo>
                <a:lnTo>
                  <a:pt x="17894" y="8382"/>
                </a:lnTo>
                <a:lnTo>
                  <a:pt x="20815" y="6832"/>
                </a:lnTo>
                <a:lnTo>
                  <a:pt x="23749" y="5257"/>
                </a:lnTo>
                <a:lnTo>
                  <a:pt x="27228" y="4495"/>
                </a:lnTo>
                <a:lnTo>
                  <a:pt x="23990" y="0"/>
                </a:lnTo>
                <a:lnTo>
                  <a:pt x="21374" y="1549"/>
                </a:lnTo>
                <a:lnTo>
                  <a:pt x="18986" y="3416"/>
                </a:lnTo>
                <a:lnTo>
                  <a:pt x="14376" y="7112"/>
                </a:lnTo>
                <a:lnTo>
                  <a:pt x="10998" y="10223"/>
                </a:lnTo>
                <a:lnTo>
                  <a:pt x="11049" y="14579"/>
                </a:lnTo>
                <a:close/>
              </a:path>
              <a:path w="27228" h="17449">
                <a:moveTo>
                  <a:pt x="40906" y="-1917"/>
                </a:moveTo>
                <a:lnTo>
                  <a:pt x="36106" y="-2679"/>
                </a:lnTo>
                <a:lnTo>
                  <a:pt x="32778" y="-2870"/>
                </a:lnTo>
                <a:lnTo>
                  <a:pt x="29718" y="-2362"/>
                </a:lnTo>
                <a:lnTo>
                  <a:pt x="26860" y="-1181"/>
                </a:lnTo>
                <a:lnTo>
                  <a:pt x="23990" y="0"/>
                </a:lnTo>
                <a:lnTo>
                  <a:pt x="27228" y="4495"/>
                </a:lnTo>
                <a:lnTo>
                  <a:pt x="31242" y="4495"/>
                </a:lnTo>
                <a:lnTo>
                  <a:pt x="35496" y="5054"/>
                </a:lnTo>
                <a:lnTo>
                  <a:pt x="38188" y="6134"/>
                </a:lnTo>
                <a:lnTo>
                  <a:pt x="40881" y="7226"/>
                </a:lnTo>
                <a:lnTo>
                  <a:pt x="43599" y="9258"/>
                </a:lnTo>
                <a:lnTo>
                  <a:pt x="46342" y="12192"/>
                </a:lnTo>
                <a:lnTo>
                  <a:pt x="50304" y="17106"/>
                </a:lnTo>
                <a:lnTo>
                  <a:pt x="51536" y="19646"/>
                </a:lnTo>
                <a:lnTo>
                  <a:pt x="52755" y="22186"/>
                </a:lnTo>
                <a:lnTo>
                  <a:pt x="53238" y="24777"/>
                </a:lnTo>
                <a:lnTo>
                  <a:pt x="52933" y="27444"/>
                </a:lnTo>
                <a:lnTo>
                  <a:pt x="51866" y="32169"/>
                </a:lnTo>
                <a:lnTo>
                  <a:pt x="49377" y="36347"/>
                </a:lnTo>
                <a:lnTo>
                  <a:pt x="45161" y="40563"/>
                </a:lnTo>
                <a:lnTo>
                  <a:pt x="41719" y="43268"/>
                </a:lnTo>
                <a:lnTo>
                  <a:pt x="38036" y="44437"/>
                </a:lnTo>
                <a:lnTo>
                  <a:pt x="34823" y="42367"/>
                </a:lnTo>
                <a:lnTo>
                  <a:pt x="32156" y="39624"/>
                </a:lnTo>
                <a:lnTo>
                  <a:pt x="29095" y="36334"/>
                </a:lnTo>
                <a:lnTo>
                  <a:pt x="24955" y="31724"/>
                </a:lnTo>
                <a:lnTo>
                  <a:pt x="19608" y="25793"/>
                </a:lnTo>
                <a:lnTo>
                  <a:pt x="17894" y="23888"/>
                </a:lnTo>
                <a:lnTo>
                  <a:pt x="14681" y="20307"/>
                </a:lnTo>
                <a:lnTo>
                  <a:pt x="11963" y="17221"/>
                </a:lnTo>
                <a:lnTo>
                  <a:pt x="11049" y="14579"/>
                </a:lnTo>
                <a:lnTo>
                  <a:pt x="10998" y="10223"/>
                </a:lnTo>
                <a:lnTo>
                  <a:pt x="8356" y="12712"/>
                </a:lnTo>
                <a:lnTo>
                  <a:pt x="5321" y="15595"/>
                </a:lnTo>
                <a:lnTo>
                  <a:pt x="2324" y="18161"/>
                </a:lnTo>
                <a:lnTo>
                  <a:pt x="0" y="21729"/>
                </a:lnTo>
                <a:lnTo>
                  <a:pt x="2590" y="20383"/>
                </a:lnTo>
                <a:lnTo>
                  <a:pt x="5778" y="22364"/>
                </a:lnTo>
                <a:lnTo>
                  <a:pt x="8369" y="25133"/>
                </a:lnTo>
                <a:lnTo>
                  <a:pt x="10668" y="27686"/>
                </a:lnTo>
                <a:lnTo>
                  <a:pt x="14414" y="31813"/>
                </a:lnTo>
                <a:lnTo>
                  <a:pt x="21856" y="40106"/>
                </a:lnTo>
                <a:lnTo>
                  <a:pt x="25590" y="44246"/>
                </a:lnTo>
                <a:lnTo>
                  <a:pt x="28689" y="47764"/>
                </a:lnTo>
                <a:lnTo>
                  <a:pt x="31191" y="51092"/>
                </a:lnTo>
                <a:lnTo>
                  <a:pt x="31978" y="53632"/>
                </a:lnTo>
                <a:lnTo>
                  <a:pt x="31026" y="56527"/>
                </a:lnTo>
                <a:lnTo>
                  <a:pt x="34226" y="53517"/>
                </a:lnTo>
                <a:lnTo>
                  <a:pt x="36842" y="51054"/>
                </a:lnTo>
                <a:lnTo>
                  <a:pt x="39700" y="48666"/>
                </a:lnTo>
                <a:lnTo>
                  <a:pt x="43662" y="45707"/>
                </a:lnTo>
                <a:lnTo>
                  <a:pt x="47345" y="42595"/>
                </a:lnTo>
                <a:lnTo>
                  <a:pt x="50215" y="39966"/>
                </a:lnTo>
                <a:lnTo>
                  <a:pt x="52425" y="37401"/>
                </a:lnTo>
                <a:lnTo>
                  <a:pt x="53962" y="34925"/>
                </a:lnTo>
                <a:lnTo>
                  <a:pt x="56578" y="30162"/>
                </a:lnTo>
                <a:lnTo>
                  <a:pt x="57772" y="26035"/>
                </a:lnTo>
                <a:lnTo>
                  <a:pt x="58102" y="22885"/>
                </a:lnTo>
                <a:lnTo>
                  <a:pt x="58254" y="20307"/>
                </a:lnTo>
                <a:lnTo>
                  <a:pt x="57835" y="17462"/>
                </a:lnTo>
                <a:lnTo>
                  <a:pt x="56845" y="14338"/>
                </a:lnTo>
                <a:lnTo>
                  <a:pt x="55854" y="11214"/>
                </a:lnTo>
                <a:lnTo>
                  <a:pt x="54051" y="8140"/>
                </a:lnTo>
                <a:lnTo>
                  <a:pt x="51409" y="5143"/>
                </a:lnTo>
                <a:lnTo>
                  <a:pt x="48869" y="2387"/>
                </a:lnTo>
                <a:lnTo>
                  <a:pt x="46240" y="444"/>
                </a:lnTo>
                <a:lnTo>
                  <a:pt x="43586" y="-736"/>
                </a:lnTo>
                <a:lnTo>
                  <a:pt x="40906" y="-191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43" name="object 243"/>
          <p:cNvSpPr/>
          <p:nvPr/>
        </p:nvSpPr>
        <p:spPr>
          <a:xfrm>
            <a:off x="697895" y="282871"/>
            <a:ext cx="102084" cy="99932"/>
          </a:xfrm>
          <a:custGeom>
            <a:avLst/>
            <a:gdLst/>
            <a:ahLst/>
            <a:cxnLst/>
            <a:rect l="l" t="t" r="r" b="b"/>
            <a:pathLst>
              <a:path w="63271" h="61937">
                <a:moveTo>
                  <a:pt x="63271" y="51790"/>
                </a:moveTo>
                <a:lnTo>
                  <a:pt x="63207" y="46240"/>
                </a:lnTo>
                <a:lnTo>
                  <a:pt x="63030" y="43167"/>
                </a:lnTo>
                <a:lnTo>
                  <a:pt x="62877" y="39611"/>
                </a:lnTo>
                <a:lnTo>
                  <a:pt x="62699" y="36029"/>
                </a:lnTo>
                <a:lnTo>
                  <a:pt x="62522" y="32308"/>
                </a:lnTo>
                <a:lnTo>
                  <a:pt x="62344" y="28448"/>
                </a:lnTo>
                <a:lnTo>
                  <a:pt x="62179" y="24599"/>
                </a:lnTo>
                <a:lnTo>
                  <a:pt x="62039" y="20955"/>
                </a:lnTo>
                <a:lnTo>
                  <a:pt x="61912" y="17564"/>
                </a:lnTo>
                <a:lnTo>
                  <a:pt x="61709" y="11379"/>
                </a:lnTo>
                <a:lnTo>
                  <a:pt x="61696" y="3124"/>
                </a:lnTo>
                <a:lnTo>
                  <a:pt x="62852" y="0"/>
                </a:lnTo>
                <a:lnTo>
                  <a:pt x="59918" y="1295"/>
                </a:lnTo>
                <a:lnTo>
                  <a:pt x="56908" y="2387"/>
                </a:lnTo>
                <a:lnTo>
                  <a:pt x="54013" y="4622"/>
                </a:lnTo>
                <a:lnTo>
                  <a:pt x="56756" y="6591"/>
                </a:lnTo>
                <a:lnTo>
                  <a:pt x="57124" y="9385"/>
                </a:lnTo>
                <a:lnTo>
                  <a:pt x="57454" y="13792"/>
                </a:lnTo>
                <a:lnTo>
                  <a:pt x="57670" y="16611"/>
                </a:lnTo>
                <a:lnTo>
                  <a:pt x="57886" y="19456"/>
                </a:lnTo>
                <a:lnTo>
                  <a:pt x="58089" y="22390"/>
                </a:lnTo>
                <a:lnTo>
                  <a:pt x="58331" y="25361"/>
                </a:lnTo>
                <a:lnTo>
                  <a:pt x="58547" y="28359"/>
                </a:lnTo>
                <a:lnTo>
                  <a:pt x="58762" y="31064"/>
                </a:lnTo>
                <a:lnTo>
                  <a:pt x="59156" y="35915"/>
                </a:lnTo>
                <a:lnTo>
                  <a:pt x="59245" y="38900"/>
                </a:lnTo>
                <a:lnTo>
                  <a:pt x="35547" y="13868"/>
                </a:lnTo>
                <a:lnTo>
                  <a:pt x="32537" y="11823"/>
                </a:lnTo>
                <a:lnTo>
                  <a:pt x="32105" y="14439"/>
                </a:lnTo>
                <a:lnTo>
                  <a:pt x="32461" y="49631"/>
                </a:lnTo>
                <a:lnTo>
                  <a:pt x="31661" y="48933"/>
                </a:lnTo>
                <a:lnTo>
                  <a:pt x="28968" y="45529"/>
                </a:lnTo>
                <a:lnTo>
                  <a:pt x="25666" y="41275"/>
                </a:lnTo>
                <a:lnTo>
                  <a:pt x="21869" y="36398"/>
                </a:lnTo>
                <a:lnTo>
                  <a:pt x="18516" y="32029"/>
                </a:lnTo>
                <a:lnTo>
                  <a:pt x="15760" y="28435"/>
                </a:lnTo>
                <a:lnTo>
                  <a:pt x="13474" y="25298"/>
                </a:lnTo>
                <a:lnTo>
                  <a:pt x="11417" y="21971"/>
                </a:lnTo>
                <a:lnTo>
                  <a:pt x="12674" y="19253"/>
                </a:lnTo>
                <a:lnTo>
                  <a:pt x="9499" y="20510"/>
                </a:lnTo>
                <a:lnTo>
                  <a:pt x="6477" y="21844"/>
                </a:lnTo>
                <a:lnTo>
                  <a:pt x="3683" y="22796"/>
                </a:lnTo>
                <a:lnTo>
                  <a:pt x="0" y="25387"/>
                </a:lnTo>
                <a:lnTo>
                  <a:pt x="2908" y="25539"/>
                </a:lnTo>
                <a:lnTo>
                  <a:pt x="5689" y="28587"/>
                </a:lnTo>
                <a:lnTo>
                  <a:pt x="32600" y="61264"/>
                </a:lnTo>
                <a:lnTo>
                  <a:pt x="35445" y="61937"/>
                </a:lnTo>
                <a:lnTo>
                  <a:pt x="35725" y="59016"/>
                </a:lnTo>
                <a:lnTo>
                  <a:pt x="35877" y="55778"/>
                </a:lnTo>
                <a:lnTo>
                  <a:pt x="36004" y="48260"/>
                </a:lnTo>
                <a:lnTo>
                  <a:pt x="36093" y="25171"/>
                </a:lnTo>
                <a:lnTo>
                  <a:pt x="59728" y="50063"/>
                </a:lnTo>
                <a:lnTo>
                  <a:pt x="60578" y="50952"/>
                </a:lnTo>
                <a:lnTo>
                  <a:pt x="63271" y="5179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44" name="object 244"/>
          <p:cNvSpPr/>
          <p:nvPr/>
        </p:nvSpPr>
        <p:spPr>
          <a:xfrm>
            <a:off x="859640" y="276627"/>
            <a:ext cx="48194" cy="78089"/>
          </a:xfrm>
          <a:custGeom>
            <a:avLst/>
            <a:gdLst/>
            <a:ahLst/>
            <a:cxnLst/>
            <a:rect l="l" t="t" r="r" b="b"/>
            <a:pathLst>
              <a:path w="29870" h="48399">
                <a:moveTo>
                  <a:pt x="3378" y="48310"/>
                </a:moveTo>
                <a:lnTo>
                  <a:pt x="6515" y="48133"/>
                </a:lnTo>
                <a:lnTo>
                  <a:pt x="26060" y="48133"/>
                </a:lnTo>
                <a:lnTo>
                  <a:pt x="29451" y="46418"/>
                </a:lnTo>
                <a:lnTo>
                  <a:pt x="29870" y="43459"/>
                </a:lnTo>
                <a:lnTo>
                  <a:pt x="28765" y="40513"/>
                </a:lnTo>
                <a:lnTo>
                  <a:pt x="26974" y="43599"/>
                </a:lnTo>
                <a:lnTo>
                  <a:pt x="24320" y="44577"/>
                </a:lnTo>
                <a:lnTo>
                  <a:pt x="21120" y="44818"/>
                </a:lnTo>
                <a:lnTo>
                  <a:pt x="18122" y="44869"/>
                </a:lnTo>
                <a:lnTo>
                  <a:pt x="15430" y="44513"/>
                </a:lnTo>
                <a:lnTo>
                  <a:pt x="12826" y="42176"/>
                </a:lnTo>
                <a:lnTo>
                  <a:pt x="12547" y="38976"/>
                </a:lnTo>
                <a:lnTo>
                  <a:pt x="12382" y="29832"/>
                </a:lnTo>
                <a:lnTo>
                  <a:pt x="12306" y="24841"/>
                </a:lnTo>
                <a:lnTo>
                  <a:pt x="14160" y="24180"/>
                </a:lnTo>
                <a:lnTo>
                  <a:pt x="21666" y="24244"/>
                </a:lnTo>
                <a:lnTo>
                  <a:pt x="24752" y="25463"/>
                </a:lnTo>
                <a:lnTo>
                  <a:pt x="26657" y="28270"/>
                </a:lnTo>
                <a:lnTo>
                  <a:pt x="26733" y="25527"/>
                </a:lnTo>
                <a:lnTo>
                  <a:pt x="26911" y="22428"/>
                </a:lnTo>
                <a:lnTo>
                  <a:pt x="27101" y="18872"/>
                </a:lnTo>
                <a:lnTo>
                  <a:pt x="24282" y="20650"/>
                </a:lnTo>
                <a:lnTo>
                  <a:pt x="21259" y="20840"/>
                </a:lnTo>
                <a:lnTo>
                  <a:pt x="15595" y="20993"/>
                </a:lnTo>
                <a:lnTo>
                  <a:pt x="12217" y="20345"/>
                </a:lnTo>
                <a:lnTo>
                  <a:pt x="11963" y="4356"/>
                </a:lnTo>
                <a:lnTo>
                  <a:pt x="13754" y="3695"/>
                </a:lnTo>
                <a:lnTo>
                  <a:pt x="20091" y="3733"/>
                </a:lnTo>
                <a:lnTo>
                  <a:pt x="22898" y="3962"/>
                </a:lnTo>
                <a:lnTo>
                  <a:pt x="25463" y="5448"/>
                </a:lnTo>
                <a:lnTo>
                  <a:pt x="27317" y="8166"/>
                </a:lnTo>
                <a:lnTo>
                  <a:pt x="27444" y="5461"/>
                </a:lnTo>
                <a:lnTo>
                  <a:pt x="27597" y="2870"/>
                </a:lnTo>
                <a:lnTo>
                  <a:pt x="25996" y="0"/>
                </a:lnTo>
                <a:lnTo>
                  <a:pt x="22580" y="342"/>
                </a:lnTo>
                <a:lnTo>
                  <a:pt x="16217" y="482"/>
                </a:lnTo>
                <a:lnTo>
                  <a:pt x="9639" y="609"/>
                </a:lnTo>
                <a:lnTo>
                  <a:pt x="4063" y="609"/>
                </a:lnTo>
                <a:lnTo>
                  <a:pt x="0" y="1765"/>
                </a:lnTo>
                <a:lnTo>
                  <a:pt x="2819" y="2463"/>
                </a:lnTo>
                <a:lnTo>
                  <a:pt x="3886" y="5448"/>
                </a:lnTo>
                <a:lnTo>
                  <a:pt x="4038" y="8534"/>
                </a:lnTo>
                <a:lnTo>
                  <a:pt x="4229" y="18846"/>
                </a:lnTo>
                <a:lnTo>
                  <a:pt x="4432" y="29972"/>
                </a:lnTo>
                <a:lnTo>
                  <a:pt x="4533" y="40246"/>
                </a:lnTo>
                <a:lnTo>
                  <a:pt x="4343" y="43459"/>
                </a:lnTo>
                <a:lnTo>
                  <a:pt x="3174" y="46812"/>
                </a:lnTo>
                <a:lnTo>
                  <a:pt x="558" y="48399"/>
                </a:lnTo>
                <a:lnTo>
                  <a:pt x="3378" y="4831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45" name="object 245"/>
          <p:cNvSpPr/>
          <p:nvPr/>
        </p:nvSpPr>
        <p:spPr>
          <a:xfrm>
            <a:off x="944451" y="285139"/>
            <a:ext cx="53684" cy="78704"/>
          </a:xfrm>
          <a:custGeom>
            <a:avLst/>
            <a:gdLst/>
            <a:ahLst/>
            <a:cxnLst/>
            <a:rect l="l" t="t" r="r" b="b"/>
            <a:pathLst>
              <a:path w="33273" h="48780">
                <a:moveTo>
                  <a:pt x="5765" y="47396"/>
                </a:moveTo>
                <a:lnTo>
                  <a:pt x="9131" y="48209"/>
                </a:lnTo>
                <a:lnTo>
                  <a:pt x="12471" y="48780"/>
                </a:lnTo>
                <a:lnTo>
                  <a:pt x="15989" y="48742"/>
                </a:lnTo>
                <a:lnTo>
                  <a:pt x="19507" y="47802"/>
                </a:lnTo>
                <a:lnTo>
                  <a:pt x="23901" y="45364"/>
                </a:lnTo>
                <a:lnTo>
                  <a:pt x="26454" y="41897"/>
                </a:lnTo>
                <a:lnTo>
                  <a:pt x="27622" y="38239"/>
                </a:lnTo>
                <a:lnTo>
                  <a:pt x="28270" y="35382"/>
                </a:lnTo>
                <a:lnTo>
                  <a:pt x="28079" y="32588"/>
                </a:lnTo>
                <a:lnTo>
                  <a:pt x="27012" y="29832"/>
                </a:lnTo>
                <a:lnTo>
                  <a:pt x="25971" y="27076"/>
                </a:lnTo>
                <a:lnTo>
                  <a:pt x="23888" y="23901"/>
                </a:lnTo>
                <a:lnTo>
                  <a:pt x="20828" y="20332"/>
                </a:lnTo>
                <a:lnTo>
                  <a:pt x="19367" y="18668"/>
                </a:lnTo>
                <a:lnTo>
                  <a:pt x="15862" y="14236"/>
                </a:lnTo>
                <a:lnTo>
                  <a:pt x="14528" y="11163"/>
                </a:lnTo>
                <a:lnTo>
                  <a:pt x="14693" y="8343"/>
                </a:lnTo>
                <a:lnTo>
                  <a:pt x="16116" y="5067"/>
                </a:lnTo>
                <a:lnTo>
                  <a:pt x="19189" y="3301"/>
                </a:lnTo>
                <a:lnTo>
                  <a:pt x="23418" y="3543"/>
                </a:lnTo>
                <a:lnTo>
                  <a:pt x="26835" y="4686"/>
                </a:lnTo>
                <a:lnTo>
                  <a:pt x="29210" y="7251"/>
                </a:lnTo>
                <a:lnTo>
                  <a:pt x="30226" y="9867"/>
                </a:lnTo>
                <a:lnTo>
                  <a:pt x="31445" y="13258"/>
                </a:lnTo>
                <a:lnTo>
                  <a:pt x="32232" y="9601"/>
                </a:lnTo>
                <a:lnTo>
                  <a:pt x="33274" y="5664"/>
                </a:lnTo>
                <a:lnTo>
                  <a:pt x="31076" y="2793"/>
                </a:lnTo>
                <a:lnTo>
                  <a:pt x="28486" y="1777"/>
                </a:lnTo>
                <a:lnTo>
                  <a:pt x="24828" y="838"/>
                </a:lnTo>
                <a:lnTo>
                  <a:pt x="20459" y="0"/>
                </a:lnTo>
                <a:lnTo>
                  <a:pt x="16764" y="355"/>
                </a:lnTo>
                <a:lnTo>
                  <a:pt x="13754" y="1930"/>
                </a:lnTo>
                <a:lnTo>
                  <a:pt x="10756" y="3543"/>
                </a:lnTo>
                <a:lnTo>
                  <a:pt x="8851" y="6083"/>
                </a:lnTo>
                <a:lnTo>
                  <a:pt x="8039" y="9512"/>
                </a:lnTo>
                <a:lnTo>
                  <a:pt x="7493" y="11976"/>
                </a:lnTo>
                <a:lnTo>
                  <a:pt x="7645" y="14541"/>
                </a:lnTo>
                <a:lnTo>
                  <a:pt x="8547" y="17157"/>
                </a:lnTo>
                <a:lnTo>
                  <a:pt x="9436" y="19811"/>
                </a:lnTo>
                <a:lnTo>
                  <a:pt x="11290" y="22796"/>
                </a:lnTo>
                <a:lnTo>
                  <a:pt x="14097" y="26123"/>
                </a:lnTo>
                <a:lnTo>
                  <a:pt x="16471" y="28955"/>
                </a:lnTo>
                <a:lnTo>
                  <a:pt x="19824" y="33553"/>
                </a:lnTo>
                <a:lnTo>
                  <a:pt x="20777" y="37058"/>
                </a:lnTo>
                <a:lnTo>
                  <a:pt x="20434" y="40144"/>
                </a:lnTo>
                <a:lnTo>
                  <a:pt x="18821" y="43230"/>
                </a:lnTo>
                <a:lnTo>
                  <a:pt x="15494" y="45326"/>
                </a:lnTo>
                <a:lnTo>
                  <a:pt x="12484" y="45808"/>
                </a:lnTo>
                <a:lnTo>
                  <a:pt x="8674" y="45046"/>
                </a:lnTo>
                <a:lnTo>
                  <a:pt x="5575" y="42887"/>
                </a:lnTo>
                <a:lnTo>
                  <a:pt x="3352" y="39738"/>
                </a:lnTo>
                <a:lnTo>
                  <a:pt x="1587" y="34848"/>
                </a:lnTo>
                <a:lnTo>
                  <a:pt x="901" y="37414"/>
                </a:lnTo>
                <a:lnTo>
                  <a:pt x="101" y="40576"/>
                </a:lnTo>
                <a:lnTo>
                  <a:pt x="0" y="44399"/>
                </a:lnTo>
                <a:lnTo>
                  <a:pt x="2933" y="46278"/>
                </a:lnTo>
                <a:lnTo>
                  <a:pt x="5765" y="4739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46" name="object 246"/>
          <p:cNvSpPr/>
          <p:nvPr/>
        </p:nvSpPr>
        <p:spPr>
          <a:xfrm>
            <a:off x="1031182" y="309815"/>
            <a:ext cx="78991" cy="88539"/>
          </a:xfrm>
          <a:custGeom>
            <a:avLst/>
            <a:gdLst/>
            <a:ahLst/>
            <a:cxnLst/>
            <a:rect l="l" t="t" r="r" b="b"/>
            <a:pathLst>
              <a:path w="48958" h="54876">
                <a:moveTo>
                  <a:pt x="11226" y="4394"/>
                </a:moveTo>
                <a:lnTo>
                  <a:pt x="13906" y="4737"/>
                </a:lnTo>
                <a:lnTo>
                  <a:pt x="16789" y="6045"/>
                </a:lnTo>
                <a:lnTo>
                  <a:pt x="25234" y="10248"/>
                </a:lnTo>
                <a:lnTo>
                  <a:pt x="13042" y="33147"/>
                </a:lnTo>
                <a:lnTo>
                  <a:pt x="11671" y="35737"/>
                </a:lnTo>
                <a:lnTo>
                  <a:pt x="10426" y="38061"/>
                </a:lnTo>
                <a:lnTo>
                  <a:pt x="8166" y="42176"/>
                </a:lnTo>
                <a:lnTo>
                  <a:pt x="5422" y="46278"/>
                </a:lnTo>
                <a:lnTo>
                  <a:pt x="2616" y="46977"/>
                </a:lnTo>
                <a:lnTo>
                  <a:pt x="0" y="47002"/>
                </a:lnTo>
                <a:lnTo>
                  <a:pt x="3251" y="48679"/>
                </a:lnTo>
                <a:lnTo>
                  <a:pt x="6083" y="50050"/>
                </a:lnTo>
                <a:lnTo>
                  <a:pt x="8699" y="51396"/>
                </a:lnTo>
                <a:lnTo>
                  <a:pt x="11417" y="52946"/>
                </a:lnTo>
                <a:lnTo>
                  <a:pt x="14681" y="54775"/>
                </a:lnTo>
                <a:lnTo>
                  <a:pt x="17259" y="54876"/>
                </a:lnTo>
                <a:lnTo>
                  <a:pt x="14528" y="53136"/>
                </a:lnTo>
                <a:lnTo>
                  <a:pt x="13411" y="50546"/>
                </a:lnTo>
                <a:lnTo>
                  <a:pt x="14478" y="47675"/>
                </a:lnTo>
                <a:lnTo>
                  <a:pt x="16357" y="43865"/>
                </a:lnTo>
                <a:lnTo>
                  <a:pt x="18643" y="39433"/>
                </a:lnTo>
                <a:lnTo>
                  <a:pt x="20027" y="36868"/>
                </a:lnTo>
                <a:lnTo>
                  <a:pt x="32219" y="13970"/>
                </a:lnTo>
                <a:lnTo>
                  <a:pt x="39141" y="17856"/>
                </a:lnTo>
                <a:lnTo>
                  <a:pt x="43713" y="21640"/>
                </a:lnTo>
                <a:lnTo>
                  <a:pt x="45453" y="24752"/>
                </a:lnTo>
                <a:lnTo>
                  <a:pt x="47396" y="21424"/>
                </a:lnTo>
                <a:lnTo>
                  <a:pt x="48958" y="18313"/>
                </a:lnTo>
                <a:lnTo>
                  <a:pt x="46062" y="17348"/>
                </a:lnTo>
                <a:lnTo>
                  <a:pt x="42926" y="15875"/>
                </a:lnTo>
                <a:lnTo>
                  <a:pt x="20815" y="4127"/>
                </a:lnTo>
                <a:lnTo>
                  <a:pt x="19888" y="3606"/>
                </a:lnTo>
                <a:lnTo>
                  <a:pt x="17018" y="1943"/>
                </a:lnTo>
                <a:lnTo>
                  <a:pt x="14274" y="0"/>
                </a:lnTo>
                <a:lnTo>
                  <a:pt x="11544" y="292"/>
                </a:lnTo>
                <a:lnTo>
                  <a:pt x="8839" y="3606"/>
                </a:lnTo>
                <a:lnTo>
                  <a:pt x="8521" y="6235"/>
                </a:lnTo>
                <a:lnTo>
                  <a:pt x="11226" y="43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47" name="object 247"/>
          <p:cNvSpPr/>
          <p:nvPr/>
        </p:nvSpPr>
        <p:spPr>
          <a:xfrm>
            <a:off x="1100625" y="371784"/>
            <a:ext cx="82783" cy="87187"/>
          </a:xfrm>
          <a:custGeom>
            <a:avLst/>
            <a:gdLst/>
            <a:ahLst/>
            <a:cxnLst/>
            <a:rect l="l" t="t" r="r" b="b"/>
            <a:pathLst>
              <a:path w="51307" h="54038">
                <a:moveTo>
                  <a:pt x="21348" y="49809"/>
                </a:moveTo>
                <a:lnTo>
                  <a:pt x="18757" y="48691"/>
                </a:lnTo>
                <a:lnTo>
                  <a:pt x="15659" y="46024"/>
                </a:lnTo>
                <a:lnTo>
                  <a:pt x="12420" y="42430"/>
                </a:lnTo>
                <a:lnTo>
                  <a:pt x="12141" y="38963"/>
                </a:lnTo>
                <a:lnTo>
                  <a:pt x="14808" y="35763"/>
                </a:lnTo>
                <a:lnTo>
                  <a:pt x="17398" y="32981"/>
                </a:lnTo>
                <a:lnTo>
                  <a:pt x="20421" y="29794"/>
                </a:lnTo>
                <a:lnTo>
                  <a:pt x="23812" y="26136"/>
                </a:lnTo>
                <a:lnTo>
                  <a:pt x="26504" y="27800"/>
                </a:lnTo>
                <a:lnTo>
                  <a:pt x="29184" y="30403"/>
                </a:lnTo>
                <a:lnTo>
                  <a:pt x="31711" y="33070"/>
                </a:lnTo>
                <a:lnTo>
                  <a:pt x="32207" y="35852"/>
                </a:lnTo>
                <a:lnTo>
                  <a:pt x="30251" y="38747"/>
                </a:lnTo>
                <a:lnTo>
                  <a:pt x="33045" y="37299"/>
                </a:lnTo>
                <a:lnTo>
                  <a:pt x="36004" y="34543"/>
                </a:lnTo>
                <a:lnTo>
                  <a:pt x="38176" y="31749"/>
                </a:lnTo>
                <a:lnTo>
                  <a:pt x="35331" y="31445"/>
                </a:lnTo>
                <a:lnTo>
                  <a:pt x="31978" y="28511"/>
                </a:lnTo>
                <a:lnTo>
                  <a:pt x="28867" y="25653"/>
                </a:lnTo>
                <a:lnTo>
                  <a:pt x="26885" y="22847"/>
                </a:lnTo>
                <a:lnTo>
                  <a:pt x="37795" y="11150"/>
                </a:lnTo>
                <a:lnTo>
                  <a:pt x="40462" y="12814"/>
                </a:lnTo>
                <a:lnTo>
                  <a:pt x="43179" y="15481"/>
                </a:lnTo>
                <a:lnTo>
                  <a:pt x="45923" y="18491"/>
                </a:lnTo>
                <a:lnTo>
                  <a:pt x="46494" y="21843"/>
                </a:lnTo>
                <a:lnTo>
                  <a:pt x="45961" y="24714"/>
                </a:lnTo>
                <a:lnTo>
                  <a:pt x="48564" y="22326"/>
                </a:lnTo>
                <a:lnTo>
                  <a:pt x="51307" y="19926"/>
                </a:lnTo>
                <a:lnTo>
                  <a:pt x="50164" y="17259"/>
                </a:lnTo>
                <a:lnTo>
                  <a:pt x="47167" y="14681"/>
                </a:lnTo>
                <a:lnTo>
                  <a:pt x="43586" y="11328"/>
                </a:lnTo>
                <a:lnTo>
                  <a:pt x="39865" y="7873"/>
                </a:lnTo>
                <a:lnTo>
                  <a:pt x="36868" y="5079"/>
                </a:lnTo>
                <a:lnTo>
                  <a:pt x="33515" y="1765"/>
                </a:lnTo>
                <a:lnTo>
                  <a:pt x="30010" y="0"/>
                </a:lnTo>
                <a:lnTo>
                  <a:pt x="32296" y="2666"/>
                </a:lnTo>
                <a:lnTo>
                  <a:pt x="31915" y="5524"/>
                </a:lnTo>
                <a:lnTo>
                  <a:pt x="29171" y="8674"/>
                </a:lnTo>
                <a:lnTo>
                  <a:pt x="25984" y="12115"/>
                </a:lnTo>
                <a:lnTo>
                  <a:pt x="22161" y="16205"/>
                </a:lnTo>
                <a:lnTo>
                  <a:pt x="14566" y="24345"/>
                </a:lnTo>
                <a:lnTo>
                  <a:pt x="12560" y="26517"/>
                </a:lnTo>
                <a:lnTo>
                  <a:pt x="9143" y="30111"/>
                </a:lnTo>
                <a:lnTo>
                  <a:pt x="5156" y="33985"/>
                </a:lnTo>
                <a:lnTo>
                  <a:pt x="2552" y="35623"/>
                </a:lnTo>
                <a:lnTo>
                  <a:pt x="0" y="35839"/>
                </a:lnTo>
                <a:lnTo>
                  <a:pt x="3467" y="38887"/>
                </a:lnTo>
                <a:lnTo>
                  <a:pt x="6832" y="41998"/>
                </a:lnTo>
                <a:lnTo>
                  <a:pt x="10236" y="45427"/>
                </a:lnTo>
                <a:lnTo>
                  <a:pt x="13309" y="48463"/>
                </a:lnTo>
                <a:lnTo>
                  <a:pt x="17513" y="52450"/>
                </a:lnTo>
                <a:lnTo>
                  <a:pt x="20472" y="54038"/>
                </a:lnTo>
                <a:lnTo>
                  <a:pt x="23533" y="51727"/>
                </a:lnTo>
                <a:lnTo>
                  <a:pt x="24752" y="48831"/>
                </a:lnTo>
                <a:lnTo>
                  <a:pt x="21348" y="4980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48" name="object 248"/>
          <p:cNvSpPr/>
          <p:nvPr/>
        </p:nvSpPr>
        <p:spPr>
          <a:xfrm>
            <a:off x="1157943" y="449247"/>
            <a:ext cx="85937" cy="103990"/>
          </a:xfrm>
          <a:custGeom>
            <a:avLst/>
            <a:gdLst/>
            <a:ahLst/>
            <a:cxnLst/>
            <a:rect l="l" t="t" r="r" b="b"/>
            <a:pathLst>
              <a:path w="53263" h="64452">
                <a:moveTo>
                  <a:pt x="23939" y="64452"/>
                </a:moveTo>
                <a:lnTo>
                  <a:pt x="25120" y="64249"/>
                </a:lnTo>
                <a:lnTo>
                  <a:pt x="23964" y="61302"/>
                </a:lnTo>
                <a:lnTo>
                  <a:pt x="23596" y="58673"/>
                </a:lnTo>
                <a:lnTo>
                  <a:pt x="24422" y="54368"/>
                </a:lnTo>
                <a:lnTo>
                  <a:pt x="25133" y="51752"/>
                </a:lnTo>
                <a:lnTo>
                  <a:pt x="26136" y="48755"/>
                </a:lnTo>
                <a:lnTo>
                  <a:pt x="27343" y="45389"/>
                </a:lnTo>
                <a:lnTo>
                  <a:pt x="28613" y="42049"/>
                </a:lnTo>
                <a:lnTo>
                  <a:pt x="30010" y="38265"/>
                </a:lnTo>
                <a:lnTo>
                  <a:pt x="31610" y="34023"/>
                </a:lnTo>
                <a:lnTo>
                  <a:pt x="35623" y="31305"/>
                </a:lnTo>
                <a:lnTo>
                  <a:pt x="31445" y="30784"/>
                </a:lnTo>
                <a:lnTo>
                  <a:pt x="28829" y="28562"/>
                </a:lnTo>
                <a:lnTo>
                  <a:pt x="27051" y="25285"/>
                </a:lnTo>
                <a:lnTo>
                  <a:pt x="26949" y="21970"/>
                </a:lnTo>
                <a:lnTo>
                  <a:pt x="27406" y="13004"/>
                </a:lnTo>
                <a:lnTo>
                  <a:pt x="17868" y="18732"/>
                </a:lnTo>
                <a:lnTo>
                  <a:pt x="13081" y="21602"/>
                </a:lnTo>
                <a:lnTo>
                  <a:pt x="9029" y="23939"/>
                </a:lnTo>
                <a:lnTo>
                  <a:pt x="5283" y="25806"/>
                </a:lnTo>
                <a:lnTo>
                  <a:pt x="2654" y="26085"/>
                </a:lnTo>
                <a:lnTo>
                  <a:pt x="0" y="24599"/>
                </a:lnTo>
                <a:lnTo>
                  <a:pt x="2057" y="27901"/>
                </a:lnTo>
                <a:lnTo>
                  <a:pt x="4127" y="31102"/>
                </a:lnTo>
                <a:lnTo>
                  <a:pt x="5600" y="33731"/>
                </a:lnTo>
                <a:lnTo>
                  <a:pt x="7454" y="37007"/>
                </a:lnTo>
                <a:lnTo>
                  <a:pt x="10236" y="39484"/>
                </a:lnTo>
                <a:lnTo>
                  <a:pt x="8801" y="36702"/>
                </a:lnTo>
                <a:lnTo>
                  <a:pt x="8623" y="34061"/>
                </a:lnTo>
                <a:lnTo>
                  <a:pt x="11404" y="31508"/>
                </a:lnTo>
                <a:lnTo>
                  <a:pt x="14935" y="29248"/>
                </a:lnTo>
                <a:lnTo>
                  <a:pt x="19202" y="26644"/>
                </a:lnTo>
                <a:lnTo>
                  <a:pt x="21767" y="25095"/>
                </a:lnTo>
                <a:lnTo>
                  <a:pt x="23202" y="24815"/>
                </a:lnTo>
                <a:lnTo>
                  <a:pt x="25946" y="29603"/>
                </a:lnTo>
                <a:lnTo>
                  <a:pt x="25692" y="31965"/>
                </a:lnTo>
                <a:lnTo>
                  <a:pt x="24244" y="35242"/>
                </a:lnTo>
                <a:lnTo>
                  <a:pt x="23037" y="37960"/>
                </a:lnTo>
                <a:lnTo>
                  <a:pt x="21869" y="40678"/>
                </a:lnTo>
                <a:lnTo>
                  <a:pt x="20688" y="43408"/>
                </a:lnTo>
                <a:lnTo>
                  <a:pt x="19812" y="45758"/>
                </a:lnTo>
                <a:lnTo>
                  <a:pt x="18580" y="49644"/>
                </a:lnTo>
                <a:lnTo>
                  <a:pt x="18402" y="53797"/>
                </a:lnTo>
                <a:lnTo>
                  <a:pt x="19316" y="56616"/>
                </a:lnTo>
                <a:lnTo>
                  <a:pt x="20840" y="59308"/>
                </a:lnTo>
                <a:lnTo>
                  <a:pt x="23939" y="64452"/>
                </a:lnTo>
                <a:close/>
              </a:path>
              <a:path w="53263" h="64452">
                <a:moveTo>
                  <a:pt x="31610" y="34023"/>
                </a:moveTo>
                <a:lnTo>
                  <a:pt x="35420" y="35369"/>
                </a:lnTo>
                <a:lnTo>
                  <a:pt x="38633" y="36029"/>
                </a:lnTo>
                <a:lnTo>
                  <a:pt x="41211" y="35902"/>
                </a:lnTo>
                <a:lnTo>
                  <a:pt x="43827" y="35775"/>
                </a:lnTo>
                <a:lnTo>
                  <a:pt x="46101" y="35102"/>
                </a:lnTo>
                <a:lnTo>
                  <a:pt x="49847" y="32715"/>
                </a:lnTo>
                <a:lnTo>
                  <a:pt x="51981" y="29794"/>
                </a:lnTo>
                <a:lnTo>
                  <a:pt x="53263" y="25730"/>
                </a:lnTo>
                <a:lnTo>
                  <a:pt x="53009" y="21666"/>
                </a:lnTo>
                <a:lnTo>
                  <a:pt x="51562" y="17868"/>
                </a:lnTo>
                <a:lnTo>
                  <a:pt x="49250" y="13754"/>
                </a:lnTo>
                <a:lnTo>
                  <a:pt x="47574" y="11099"/>
                </a:lnTo>
                <a:lnTo>
                  <a:pt x="45745" y="8242"/>
                </a:lnTo>
                <a:lnTo>
                  <a:pt x="43891" y="5130"/>
                </a:lnTo>
                <a:lnTo>
                  <a:pt x="42278" y="2247"/>
                </a:lnTo>
                <a:lnTo>
                  <a:pt x="39649" y="0"/>
                </a:lnTo>
                <a:lnTo>
                  <a:pt x="40868" y="2781"/>
                </a:lnTo>
                <a:lnTo>
                  <a:pt x="38823" y="5968"/>
                </a:lnTo>
                <a:lnTo>
                  <a:pt x="36220" y="7696"/>
                </a:lnTo>
                <a:lnTo>
                  <a:pt x="33655" y="9245"/>
                </a:lnTo>
                <a:lnTo>
                  <a:pt x="30111" y="11391"/>
                </a:lnTo>
                <a:lnTo>
                  <a:pt x="27406" y="13004"/>
                </a:lnTo>
                <a:lnTo>
                  <a:pt x="26949" y="21970"/>
                </a:lnTo>
                <a:lnTo>
                  <a:pt x="43434" y="12064"/>
                </a:lnTo>
                <a:lnTo>
                  <a:pt x="45618" y="13487"/>
                </a:lnTo>
                <a:lnTo>
                  <a:pt x="47548" y="17322"/>
                </a:lnTo>
                <a:lnTo>
                  <a:pt x="47904" y="20573"/>
                </a:lnTo>
                <a:lnTo>
                  <a:pt x="46634" y="24053"/>
                </a:lnTo>
                <a:lnTo>
                  <a:pt x="44005" y="27533"/>
                </a:lnTo>
                <a:lnTo>
                  <a:pt x="39281" y="30403"/>
                </a:lnTo>
                <a:lnTo>
                  <a:pt x="35623" y="31305"/>
                </a:lnTo>
                <a:lnTo>
                  <a:pt x="31610" y="3402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49" name="object 249"/>
          <p:cNvSpPr/>
          <p:nvPr/>
        </p:nvSpPr>
        <p:spPr>
          <a:xfrm>
            <a:off x="1203207" y="565492"/>
            <a:ext cx="92842" cy="79606"/>
          </a:xfrm>
          <a:custGeom>
            <a:avLst/>
            <a:gdLst/>
            <a:ahLst/>
            <a:cxnLst/>
            <a:rect l="l" t="t" r="r" b="b"/>
            <a:pathLst>
              <a:path w="57543" h="49339">
                <a:moveTo>
                  <a:pt x="20789" y="43383"/>
                </a:moveTo>
                <a:lnTo>
                  <a:pt x="21056" y="42557"/>
                </a:lnTo>
                <a:lnTo>
                  <a:pt x="23253" y="39357"/>
                </a:lnTo>
                <a:lnTo>
                  <a:pt x="26098" y="35166"/>
                </a:lnTo>
                <a:lnTo>
                  <a:pt x="29375" y="30365"/>
                </a:lnTo>
                <a:lnTo>
                  <a:pt x="31953" y="26479"/>
                </a:lnTo>
                <a:lnTo>
                  <a:pt x="34366" y="22771"/>
                </a:lnTo>
                <a:lnTo>
                  <a:pt x="36715" y="19189"/>
                </a:lnTo>
                <a:lnTo>
                  <a:pt x="39027" y="15760"/>
                </a:lnTo>
                <a:lnTo>
                  <a:pt x="41363" y="12319"/>
                </a:lnTo>
                <a:lnTo>
                  <a:pt x="43319" y="9436"/>
                </a:lnTo>
                <a:lnTo>
                  <a:pt x="44919" y="7137"/>
                </a:lnTo>
                <a:lnTo>
                  <a:pt x="47726" y="3086"/>
                </a:lnTo>
                <a:lnTo>
                  <a:pt x="46901" y="0"/>
                </a:lnTo>
                <a:lnTo>
                  <a:pt x="10147" y="7239"/>
                </a:lnTo>
                <a:lnTo>
                  <a:pt x="7505" y="7785"/>
                </a:lnTo>
                <a:lnTo>
                  <a:pt x="4406" y="8077"/>
                </a:lnTo>
                <a:lnTo>
                  <a:pt x="1663" y="6083"/>
                </a:lnTo>
                <a:lnTo>
                  <a:pt x="0" y="3505"/>
                </a:lnTo>
                <a:lnTo>
                  <a:pt x="495" y="6489"/>
                </a:lnTo>
                <a:lnTo>
                  <a:pt x="1155" y="9156"/>
                </a:lnTo>
                <a:lnTo>
                  <a:pt x="1904" y="12636"/>
                </a:lnTo>
                <a:lnTo>
                  <a:pt x="2400" y="15227"/>
                </a:lnTo>
                <a:lnTo>
                  <a:pt x="3187" y="19215"/>
                </a:lnTo>
                <a:lnTo>
                  <a:pt x="4533" y="20015"/>
                </a:lnTo>
                <a:lnTo>
                  <a:pt x="4025" y="17195"/>
                </a:lnTo>
                <a:lnTo>
                  <a:pt x="6527" y="13550"/>
                </a:lnTo>
                <a:lnTo>
                  <a:pt x="10540" y="12382"/>
                </a:lnTo>
                <a:lnTo>
                  <a:pt x="36372" y="6223"/>
                </a:lnTo>
                <a:lnTo>
                  <a:pt x="36067" y="6896"/>
                </a:lnTo>
                <a:lnTo>
                  <a:pt x="33947" y="9867"/>
                </a:lnTo>
                <a:lnTo>
                  <a:pt x="31076" y="13868"/>
                </a:lnTo>
                <a:lnTo>
                  <a:pt x="29298" y="16446"/>
                </a:lnTo>
                <a:lnTo>
                  <a:pt x="27533" y="18999"/>
                </a:lnTo>
                <a:lnTo>
                  <a:pt x="25755" y="21653"/>
                </a:lnTo>
                <a:lnTo>
                  <a:pt x="23939" y="24434"/>
                </a:lnTo>
                <a:lnTo>
                  <a:pt x="22263" y="27063"/>
                </a:lnTo>
                <a:lnTo>
                  <a:pt x="20485" y="29781"/>
                </a:lnTo>
                <a:lnTo>
                  <a:pt x="18656" y="32575"/>
                </a:lnTo>
                <a:lnTo>
                  <a:pt x="16827" y="35356"/>
                </a:lnTo>
                <a:lnTo>
                  <a:pt x="15112" y="37985"/>
                </a:lnTo>
                <a:lnTo>
                  <a:pt x="11925" y="42900"/>
                </a:lnTo>
                <a:lnTo>
                  <a:pt x="9651" y="46558"/>
                </a:lnTo>
                <a:lnTo>
                  <a:pt x="10833" y="49339"/>
                </a:lnTo>
                <a:lnTo>
                  <a:pt x="49999" y="41694"/>
                </a:lnTo>
                <a:lnTo>
                  <a:pt x="52984" y="41262"/>
                </a:lnTo>
                <a:lnTo>
                  <a:pt x="55740" y="42875"/>
                </a:lnTo>
                <a:lnTo>
                  <a:pt x="57543" y="45529"/>
                </a:lnTo>
                <a:lnTo>
                  <a:pt x="57048" y="42608"/>
                </a:lnTo>
                <a:lnTo>
                  <a:pt x="56159" y="39192"/>
                </a:lnTo>
                <a:lnTo>
                  <a:pt x="55575" y="36436"/>
                </a:lnTo>
                <a:lnTo>
                  <a:pt x="55117" y="33731"/>
                </a:lnTo>
                <a:lnTo>
                  <a:pt x="53251" y="30226"/>
                </a:lnTo>
                <a:lnTo>
                  <a:pt x="53644" y="33058"/>
                </a:lnTo>
                <a:lnTo>
                  <a:pt x="51587" y="35991"/>
                </a:lnTo>
                <a:lnTo>
                  <a:pt x="48450" y="36868"/>
                </a:lnTo>
                <a:lnTo>
                  <a:pt x="20789" y="4338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50" name="object 250"/>
          <p:cNvSpPr/>
          <p:nvPr/>
        </p:nvSpPr>
        <p:spPr>
          <a:xfrm>
            <a:off x="525143" y="807734"/>
            <a:ext cx="91736" cy="88396"/>
          </a:xfrm>
          <a:custGeom>
            <a:avLst/>
            <a:gdLst/>
            <a:ahLst/>
            <a:cxnLst/>
            <a:rect l="l" t="t" r="r" b="b"/>
            <a:pathLst>
              <a:path w="56857" h="54787">
                <a:moveTo>
                  <a:pt x="7531" y="44805"/>
                </a:moveTo>
                <a:lnTo>
                  <a:pt x="5880" y="41440"/>
                </a:lnTo>
                <a:lnTo>
                  <a:pt x="5156" y="38722"/>
                </a:lnTo>
                <a:lnTo>
                  <a:pt x="5473" y="35356"/>
                </a:lnTo>
                <a:lnTo>
                  <a:pt x="6769" y="31508"/>
                </a:lnTo>
                <a:lnTo>
                  <a:pt x="10096" y="27800"/>
                </a:lnTo>
                <a:lnTo>
                  <a:pt x="12915" y="25793"/>
                </a:lnTo>
                <a:lnTo>
                  <a:pt x="16903" y="23685"/>
                </a:lnTo>
                <a:lnTo>
                  <a:pt x="24701" y="19532"/>
                </a:lnTo>
                <a:lnTo>
                  <a:pt x="27482" y="18059"/>
                </a:lnTo>
                <a:lnTo>
                  <a:pt x="31165" y="16103"/>
                </a:lnTo>
                <a:lnTo>
                  <a:pt x="34594" y="14312"/>
                </a:lnTo>
                <a:lnTo>
                  <a:pt x="37579" y="12865"/>
                </a:lnTo>
                <a:lnTo>
                  <a:pt x="40373" y="13042"/>
                </a:lnTo>
                <a:lnTo>
                  <a:pt x="43268" y="15697"/>
                </a:lnTo>
                <a:lnTo>
                  <a:pt x="41922" y="12915"/>
                </a:lnTo>
                <a:lnTo>
                  <a:pt x="39992" y="9499"/>
                </a:lnTo>
                <a:lnTo>
                  <a:pt x="38468" y="6705"/>
                </a:lnTo>
                <a:lnTo>
                  <a:pt x="37096" y="3949"/>
                </a:lnTo>
                <a:lnTo>
                  <a:pt x="33820" y="0"/>
                </a:lnTo>
                <a:lnTo>
                  <a:pt x="34886" y="2882"/>
                </a:lnTo>
                <a:lnTo>
                  <a:pt x="32677" y="5956"/>
                </a:lnTo>
                <a:lnTo>
                  <a:pt x="29997" y="7531"/>
                </a:lnTo>
                <a:lnTo>
                  <a:pt x="27355" y="8940"/>
                </a:lnTo>
                <a:lnTo>
                  <a:pt x="23685" y="10883"/>
                </a:lnTo>
                <a:lnTo>
                  <a:pt x="20891" y="12369"/>
                </a:lnTo>
                <a:lnTo>
                  <a:pt x="12750" y="16700"/>
                </a:lnTo>
                <a:lnTo>
                  <a:pt x="8775" y="18872"/>
                </a:lnTo>
                <a:lnTo>
                  <a:pt x="5867" y="21018"/>
                </a:lnTo>
                <a:lnTo>
                  <a:pt x="2197" y="25323"/>
                </a:lnTo>
                <a:lnTo>
                  <a:pt x="584" y="29565"/>
                </a:lnTo>
                <a:lnTo>
                  <a:pt x="0" y="33502"/>
                </a:lnTo>
                <a:lnTo>
                  <a:pt x="533" y="37147"/>
                </a:lnTo>
                <a:lnTo>
                  <a:pt x="1587" y="40284"/>
                </a:lnTo>
                <a:lnTo>
                  <a:pt x="2781" y="43002"/>
                </a:lnTo>
                <a:lnTo>
                  <a:pt x="4254" y="45846"/>
                </a:lnTo>
                <a:lnTo>
                  <a:pt x="7099" y="49301"/>
                </a:lnTo>
                <a:lnTo>
                  <a:pt x="10807" y="52362"/>
                </a:lnTo>
                <a:lnTo>
                  <a:pt x="13512" y="53492"/>
                </a:lnTo>
                <a:lnTo>
                  <a:pt x="16814" y="54660"/>
                </a:lnTo>
                <a:lnTo>
                  <a:pt x="20116" y="54787"/>
                </a:lnTo>
                <a:lnTo>
                  <a:pt x="23469" y="53847"/>
                </a:lnTo>
                <a:lnTo>
                  <a:pt x="26797" y="52920"/>
                </a:lnTo>
                <a:lnTo>
                  <a:pt x="30048" y="51600"/>
                </a:lnTo>
                <a:lnTo>
                  <a:pt x="33172" y="49834"/>
                </a:lnTo>
                <a:lnTo>
                  <a:pt x="39141" y="46659"/>
                </a:lnTo>
                <a:lnTo>
                  <a:pt x="41922" y="45173"/>
                </a:lnTo>
                <a:lnTo>
                  <a:pt x="45605" y="43256"/>
                </a:lnTo>
                <a:lnTo>
                  <a:pt x="48247" y="41846"/>
                </a:lnTo>
                <a:lnTo>
                  <a:pt x="51041" y="40474"/>
                </a:lnTo>
                <a:lnTo>
                  <a:pt x="54203" y="39839"/>
                </a:lnTo>
                <a:lnTo>
                  <a:pt x="56857" y="40932"/>
                </a:lnTo>
                <a:lnTo>
                  <a:pt x="55410" y="38353"/>
                </a:lnTo>
                <a:lnTo>
                  <a:pt x="53695" y="35382"/>
                </a:lnTo>
                <a:lnTo>
                  <a:pt x="52476" y="32816"/>
                </a:lnTo>
                <a:lnTo>
                  <a:pt x="49517" y="29527"/>
                </a:lnTo>
                <a:lnTo>
                  <a:pt x="50520" y="32321"/>
                </a:lnTo>
                <a:lnTo>
                  <a:pt x="48336" y="35407"/>
                </a:lnTo>
                <a:lnTo>
                  <a:pt x="45643" y="36969"/>
                </a:lnTo>
                <a:lnTo>
                  <a:pt x="43002" y="38379"/>
                </a:lnTo>
                <a:lnTo>
                  <a:pt x="39344" y="40335"/>
                </a:lnTo>
                <a:lnTo>
                  <a:pt x="36563" y="41821"/>
                </a:lnTo>
                <a:lnTo>
                  <a:pt x="29578" y="45516"/>
                </a:lnTo>
                <a:lnTo>
                  <a:pt x="26695" y="47129"/>
                </a:lnTo>
                <a:lnTo>
                  <a:pt x="23977" y="48374"/>
                </a:lnTo>
                <a:lnTo>
                  <a:pt x="21386" y="49275"/>
                </a:lnTo>
                <a:lnTo>
                  <a:pt x="18796" y="50164"/>
                </a:lnTo>
                <a:lnTo>
                  <a:pt x="14008" y="49644"/>
                </a:lnTo>
                <a:lnTo>
                  <a:pt x="10833" y="48259"/>
                </a:lnTo>
                <a:lnTo>
                  <a:pt x="7531" y="4480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51" name="object 251"/>
          <p:cNvSpPr/>
          <p:nvPr/>
        </p:nvSpPr>
        <p:spPr>
          <a:xfrm>
            <a:off x="579880" y="903550"/>
            <a:ext cx="113149" cy="98561"/>
          </a:xfrm>
          <a:custGeom>
            <a:avLst/>
            <a:gdLst/>
            <a:ahLst/>
            <a:cxnLst/>
            <a:rect l="l" t="t" r="r" b="b"/>
            <a:pathLst>
              <a:path w="70129" h="61087">
                <a:moveTo>
                  <a:pt x="39382" y="43370"/>
                </a:moveTo>
                <a:lnTo>
                  <a:pt x="39179" y="30226"/>
                </a:lnTo>
                <a:lnTo>
                  <a:pt x="39027" y="25806"/>
                </a:lnTo>
                <a:lnTo>
                  <a:pt x="38836" y="17399"/>
                </a:lnTo>
                <a:lnTo>
                  <a:pt x="38709" y="9779"/>
                </a:lnTo>
                <a:lnTo>
                  <a:pt x="38696" y="4114"/>
                </a:lnTo>
                <a:lnTo>
                  <a:pt x="36233" y="0"/>
                </a:lnTo>
                <a:lnTo>
                  <a:pt x="10261" y="26987"/>
                </a:lnTo>
                <a:lnTo>
                  <a:pt x="6045" y="30962"/>
                </a:lnTo>
                <a:lnTo>
                  <a:pt x="2654" y="30899"/>
                </a:lnTo>
                <a:lnTo>
                  <a:pt x="0" y="30226"/>
                </a:lnTo>
                <a:lnTo>
                  <a:pt x="3048" y="32893"/>
                </a:lnTo>
                <a:lnTo>
                  <a:pt x="5829" y="35293"/>
                </a:lnTo>
                <a:lnTo>
                  <a:pt x="8521" y="37985"/>
                </a:lnTo>
                <a:lnTo>
                  <a:pt x="11455" y="40779"/>
                </a:lnTo>
                <a:lnTo>
                  <a:pt x="12496" y="40195"/>
                </a:lnTo>
                <a:lnTo>
                  <a:pt x="10033" y="37058"/>
                </a:lnTo>
                <a:lnTo>
                  <a:pt x="10934" y="34226"/>
                </a:lnTo>
                <a:lnTo>
                  <a:pt x="13563" y="30988"/>
                </a:lnTo>
                <a:lnTo>
                  <a:pt x="31178" y="11112"/>
                </a:lnTo>
                <a:lnTo>
                  <a:pt x="31330" y="29857"/>
                </a:lnTo>
                <a:lnTo>
                  <a:pt x="31559" y="36283"/>
                </a:lnTo>
                <a:lnTo>
                  <a:pt x="31775" y="42849"/>
                </a:lnTo>
                <a:lnTo>
                  <a:pt x="31902" y="46189"/>
                </a:lnTo>
                <a:lnTo>
                  <a:pt x="32092" y="52273"/>
                </a:lnTo>
                <a:lnTo>
                  <a:pt x="32283" y="57581"/>
                </a:lnTo>
                <a:lnTo>
                  <a:pt x="34950" y="61087"/>
                </a:lnTo>
                <a:lnTo>
                  <a:pt x="62687" y="32372"/>
                </a:lnTo>
                <a:lnTo>
                  <a:pt x="63906" y="31089"/>
                </a:lnTo>
                <a:lnTo>
                  <a:pt x="67271" y="29591"/>
                </a:lnTo>
                <a:lnTo>
                  <a:pt x="70129" y="30137"/>
                </a:lnTo>
                <a:lnTo>
                  <a:pt x="67132" y="27482"/>
                </a:lnTo>
                <a:lnTo>
                  <a:pt x="64249" y="24853"/>
                </a:lnTo>
                <a:lnTo>
                  <a:pt x="61226" y="21831"/>
                </a:lnTo>
                <a:lnTo>
                  <a:pt x="58254" y="20612"/>
                </a:lnTo>
                <a:lnTo>
                  <a:pt x="60718" y="23190"/>
                </a:lnTo>
                <a:lnTo>
                  <a:pt x="61023" y="25946"/>
                </a:lnTo>
                <a:lnTo>
                  <a:pt x="58635" y="29286"/>
                </a:lnTo>
                <a:lnTo>
                  <a:pt x="39725" y="50469"/>
                </a:lnTo>
                <a:lnTo>
                  <a:pt x="39458" y="48171"/>
                </a:lnTo>
                <a:lnTo>
                  <a:pt x="39382" y="4337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52" name="object 252"/>
          <p:cNvSpPr/>
          <p:nvPr/>
        </p:nvSpPr>
        <p:spPr>
          <a:xfrm>
            <a:off x="684174" y="968599"/>
            <a:ext cx="59402" cy="79217"/>
          </a:xfrm>
          <a:custGeom>
            <a:avLst/>
            <a:gdLst/>
            <a:ahLst/>
            <a:cxnLst/>
            <a:rect l="l" t="t" r="r" b="b"/>
            <a:pathLst>
              <a:path w="36817" h="49098">
                <a:moveTo>
                  <a:pt x="2679" y="43053"/>
                </a:moveTo>
                <a:lnTo>
                  <a:pt x="6654" y="45148"/>
                </a:lnTo>
                <a:lnTo>
                  <a:pt x="9347" y="46723"/>
                </a:lnTo>
                <a:lnTo>
                  <a:pt x="12560" y="48615"/>
                </a:lnTo>
                <a:lnTo>
                  <a:pt x="15722" y="49098"/>
                </a:lnTo>
                <a:lnTo>
                  <a:pt x="12801" y="47256"/>
                </a:lnTo>
                <a:lnTo>
                  <a:pt x="11201" y="44538"/>
                </a:lnTo>
                <a:lnTo>
                  <a:pt x="12280" y="41757"/>
                </a:lnTo>
                <a:lnTo>
                  <a:pt x="14262" y="37985"/>
                </a:lnTo>
                <a:lnTo>
                  <a:pt x="16700" y="33502"/>
                </a:lnTo>
                <a:lnTo>
                  <a:pt x="18211" y="30810"/>
                </a:lnTo>
                <a:lnTo>
                  <a:pt x="23609" y="21043"/>
                </a:lnTo>
                <a:lnTo>
                  <a:pt x="25145" y="18288"/>
                </a:lnTo>
                <a:lnTo>
                  <a:pt x="26327" y="16154"/>
                </a:lnTo>
                <a:lnTo>
                  <a:pt x="27978" y="13182"/>
                </a:lnTo>
                <a:lnTo>
                  <a:pt x="29502" y="10566"/>
                </a:lnTo>
                <a:lnTo>
                  <a:pt x="31368" y="7810"/>
                </a:lnTo>
                <a:lnTo>
                  <a:pt x="34023" y="7366"/>
                </a:lnTo>
                <a:lnTo>
                  <a:pt x="36817" y="7366"/>
                </a:lnTo>
                <a:lnTo>
                  <a:pt x="33705" y="5715"/>
                </a:lnTo>
                <a:lnTo>
                  <a:pt x="29971" y="3797"/>
                </a:lnTo>
                <a:lnTo>
                  <a:pt x="27216" y="2260"/>
                </a:lnTo>
                <a:lnTo>
                  <a:pt x="24472" y="584"/>
                </a:lnTo>
                <a:lnTo>
                  <a:pt x="21107" y="0"/>
                </a:lnTo>
                <a:lnTo>
                  <a:pt x="24028" y="2184"/>
                </a:lnTo>
                <a:lnTo>
                  <a:pt x="23139" y="5448"/>
                </a:lnTo>
                <a:lnTo>
                  <a:pt x="21742" y="8229"/>
                </a:lnTo>
                <a:lnTo>
                  <a:pt x="20281" y="10858"/>
                </a:lnTo>
                <a:lnTo>
                  <a:pt x="18275" y="14490"/>
                </a:lnTo>
                <a:lnTo>
                  <a:pt x="16738" y="17259"/>
                </a:lnTo>
                <a:lnTo>
                  <a:pt x="11353" y="26974"/>
                </a:lnTo>
                <a:lnTo>
                  <a:pt x="9867" y="29692"/>
                </a:lnTo>
                <a:lnTo>
                  <a:pt x="7340" y="34137"/>
                </a:lnTo>
                <a:lnTo>
                  <a:pt x="5194" y="37807"/>
                </a:lnTo>
                <a:lnTo>
                  <a:pt x="2882" y="40563"/>
                </a:lnTo>
                <a:lnTo>
                  <a:pt x="0" y="41668"/>
                </a:lnTo>
                <a:lnTo>
                  <a:pt x="2679" y="4305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53" name="object 253"/>
          <p:cNvSpPr/>
          <p:nvPr/>
        </p:nvSpPr>
        <p:spPr>
          <a:xfrm>
            <a:off x="755695" y="990237"/>
            <a:ext cx="78150" cy="85077"/>
          </a:xfrm>
          <a:custGeom>
            <a:avLst/>
            <a:gdLst/>
            <a:ahLst/>
            <a:cxnLst/>
            <a:rect l="l" t="t" r="r" b="b"/>
            <a:pathLst>
              <a:path w="48437" h="52730">
                <a:moveTo>
                  <a:pt x="3314" y="0"/>
                </a:moveTo>
                <a:lnTo>
                  <a:pt x="0" y="190"/>
                </a:lnTo>
                <a:lnTo>
                  <a:pt x="2793" y="1295"/>
                </a:lnTo>
                <a:lnTo>
                  <a:pt x="5486" y="4190"/>
                </a:lnTo>
                <a:lnTo>
                  <a:pt x="5968" y="7302"/>
                </a:lnTo>
                <a:lnTo>
                  <a:pt x="9931" y="48920"/>
                </a:lnTo>
                <a:lnTo>
                  <a:pt x="12496" y="52730"/>
                </a:lnTo>
                <a:lnTo>
                  <a:pt x="15239" y="49695"/>
                </a:lnTo>
                <a:lnTo>
                  <a:pt x="18135" y="46304"/>
                </a:lnTo>
                <a:lnTo>
                  <a:pt x="20472" y="43573"/>
                </a:lnTo>
                <a:lnTo>
                  <a:pt x="22796" y="40855"/>
                </a:lnTo>
                <a:lnTo>
                  <a:pt x="25628" y="37553"/>
                </a:lnTo>
                <a:lnTo>
                  <a:pt x="28917" y="33705"/>
                </a:lnTo>
                <a:lnTo>
                  <a:pt x="32334" y="29794"/>
                </a:lnTo>
                <a:lnTo>
                  <a:pt x="35001" y="26746"/>
                </a:lnTo>
                <a:lnTo>
                  <a:pt x="37426" y="23977"/>
                </a:lnTo>
                <a:lnTo>
                  <a:pt x="39865" y="21158"/>
                </a:lnTo>
                <a:lnTo>
                  <a:pt x="42583" y="17894"/>
                </a:lnTo>
                <a:lnTo>
                  <a:pt x="45745" y="15189"/>
                </a:lnTo>
                <a:lnTo>
                  <a:pt x="48437" y="13817"/>
                </a:lnTo>
                <a:lnTo>
                  <a:pt x="45084" y="12928"/>
                </a:lnTo>
                <a:lnTo>
                  <a:pt x="42494" y="12141"/>
                </a:lnTo>
                <a:lnTo>
                  <a:pt x="38912" y="10896"/>
                </a:lnTo>
                <a:lnTo>
                  <a:pt x="36372" y="11290"/>
                </a:lnTo>
                <a:lnTo>
                  <a:pt x="39128" y="13741"/>
                </a:lnTo>
                <a:lnTo>
                  <a:pt x="37185" y="16763"/>
                </a:lnTo>
                <a:lnTo>
                  <a:pt x="34124" y="20624"/>
                </a:lnTo>
                <a:lnTo>
                  <a:pt x="30327" y="25387"/>
                </a:lnTo>
                <a:lnTo>
                  <a:pt x="28079" y="28193"/>
                </a:lnTo>
                <a:lnTo>
                  <a:pt x="25844" y="30962"/>
                </a:lnTo>
                <a:lnTo>
                  <a:pt x="23698" y="33654"/>
                </a:lnTo>
                <a:lnTo>
                  <a:pt x="21653" y="36169"/>
                </a:lnTo>
                <a:lnTo>
                  <a:pt x="19621" y="38722"/>
                </a:lnTo>
                <a:lnTo>
                  <a:pt x="16522" y="42214"/>
                </a:lnTo>
                <a:lnTo>
                  <a:pt x="14528" y="11582"/>
                </a:lnTo>
                <a:lnTo>
                  <a:pt x="14325" y="9042"/>
                </a:lnTo>
                <a:lnTo>
                  <a:pt x="15049" y="5587"/>
                </a:lnTo>
                <a:lnTo>
                  <a:pt x="17894" y="4457"/>
                </a:lnTo>
                <a:lnTo>
                  <a:pt x="14909" y="3581"/>
                </a:lnTo>
                <a:lnTo>
                  <a:pt x="12230" y="2908"/>
                </a:lnTo>
                <a:lnTo>
                  <a:pt x="9309" y="2031"/>
                </a:lnTo>
                <a:lnTo>
                  <a:pt x="6438" y="1066"/>
                </a:lnTo>
                <a:lnTo>
                  <a:pt x="3314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54" name="object 254"/>
          <p:cNvSpPr/>
          <p:nvPr/>
        </p:nvSpPr>
        <p:spPr>
          <a:xfrm>
            <a:off x="852069" y="1013703"/>
            <a:ext cx="47600" cy="78459"/>
          </a:xfrm>
          <a:custGeom>
            <a:avLst/>
            <a:gdLst/>
            <a:ahLst/>
            <a:cxnLst/>
            <a:rect l="l" t="t" r="r" b="b"/>
            <a:pathLst>
              <a:path w="29502" h="48628">
                <a:moveTo>
                  <a:pt x="11531" y="292"/>
                </a:moveTo>
                <a:lnTo>
                  <a:pt x="8966" y="190"/>
                </a:lnTo>
                <a:lnTo>
                  <a:pt x="5969" y="0"/>
                </a:lnTo>
                <a:lnTo>
                  <a:pt x="1841" y="939"/>
                </a:lnTo>
                <a:lnTo>
                  <a:pt x="4622" y="1790"/>
                </a:lnTo>
                <a:lnTo>
                  <a:pt x="5499" y="4826"/>
                </a:lnTo>
                <a:lnTo>
                  <a:pt x="5422" y="10947"/>
                </a:lnTo>
                <a:lnTo>
                  <a:pt x="5283" y="15062"/>
                </a:lnTo>
                <a:lnTo>
                  <a:pt x="5168" y="18237"/>
                </a:lnTo>
                <a:lnTo>
                  <a:pt x="4800" y="29362"/>
                </a:lnTo>
                <a:lnTo>
                  <a:pt x="4572" y="34937"/>
                </a:lnTo>
                <a:lnTo>
                  <a:pt x="4356" y="39611"/>
                </a:lnTo>
                <a:lnTo>
                  <a:pt x="4000" y="42811"/>
                </a:lnTo>
                <a:lnTo>
                  <a:pt x="2667" y="46088"/>
                </a:lnTo>
                <a:lnTo>
                  <a:pt x="0" y="47548"/>
                </a:lnTo>
                <a:lnTo>
                  <a:pt x="9156" y="47675"/>
                </a:lnTo>
                <a:lnTo>
                  <a:pt x="12014" y="47866"/>
                </a:lnTo>
                <a:lnTo>
                  <a:pt x="15341" y="48107"/>
                </a:lnTo>
                <a:lnTo>
                  <a:pt x="19646" y="48387"/>
                </a:lnTo>
                <a:lnTo>
                  <a:pt x="25450" y="48628"/>
                </a:lnTo>
                <a:lnTo>
                  <a:pt x="28917" y="47104"/>
                </a:lnTo>
                <a:lnTo>
                  <a:pt x="29502" y="44132"/>
                </a:lnTo>
                <a:lnTo>
                  <a:pt x="28536" y="41148"/>
                </a:lnTo>
                <a:lnTo>
                  <a:pt x="25781" y="44462"/>
                </a:lnTo>
                <a:lnTo>
                  <a:pt x="22796" y="45021"/>
                </a:lnTo>
                <a:lnTo>
                  <a:pt x="19812" y="45008"/>
                </a:lnTo>
                <a:lnTo>
                  <a:pt x="16090" y="44742"/>
                </a:lnTo>
                <a:lnTo>
                  <a:pt x="12522" y="41973"/>
                </a:lnTo>
                <a:lnTo>
                  <a:pt x="12623" y="32727"/>
                </a:lnTo>
                <a:lnTo>
                  <a:pt x="12750" y="29616"/>
                </a:lnTo>
                <a:lnTo>
                  <a:pt x="12928" y="24650"/>
                </a:lnTo>
                <a:lnTo>
                  <a:pt x="14808" y="24091"/>
                </a:lnTo>
                <a:lnTo>
                  <a:pt x="18554" y="24257"/>
                </a:lnTo>
                <a:lnTo>
                  <a:pt x="22301" y="24536"/>
                </a:lnTo>
                <a:lnTo>
                  <a:pt x="25311" y="25920"/>
                </a:lnTo>
                <a:lnTo>
                  <a:pt x="27076" y="28803"/>
                </a:lnTo>
                <a:lnTo>
                  <a:pt x="27305" y="26085"/>
                </a:lnTo>
                <a:lnTo>
                  <a:pt x="27647" y="23012"/>
                </a:lnTo>
                <a:lnTo>
                  <a:pt x="27724" y="19456"/>
                </a:lnTo>
                <a:lnTo>
                  <a:pt x="25095" y="21082"/>
                </a:lnTo>
                <a:lnTo>
                  <a:pt x="16421" y="20967"/>
                </a:lnTo>
                <a:lnTo>
                  <a:pt x="13068" y="20154"/>
                </a:lnTo>
                <a:lnTo>
                  <a:pt x="13639" y="4165"/>
                </a:lnTo>
                <a:lnTo>
                  <a:pt x="14109" y="3556"/>
                </a:lnTo>
                <a:lnTo>
                  <a:pt x="16751" y="3670"/>
                </a:lnTo>
                <a:lnTo>
                  <a:pt x="19291" y="3822"/>
                </a:lnTo>
                <a:lnTo>
                  <a:pt x="23063" y="4102"/>
                </a:lnTo>
                <a:lnTo>
                  <a:pt x="27076" y="5956"/>
                </a:lnTo>
                <a:lnTo>
                  <a:pt x="28778" y="8775"/>
                </a:lnTo>
                <a:lnTo>
                  <a:pt x="29057" y="6083"/>
                </a:lnTo>
                <a:lnTo>
                  <a:pt x="29349" y="3492"/>
                </a:lnTo>
                <a:lnTo>
                  <a:pt x="27889" y="533"/>
                </a:lnTo>
                <a:lnTo>
                  <a:pt x="24472" y="698"/>
                </a:lnTo>
                <a:lnTo>
                  <a:pt x="18122" y="495"/>
                </a:lnTo>
                <a:lnTo>
                  <a:pt x="11531" y="2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55" name="object 255"/>
          <p:cNvSpPr/>
          <p:nvPr/>
        </p:nvSpPr>
        <p:spPr>
          <a:xfrm>
            <a:off x="927790" y="1006411"/>
            <a:ext cx="92904" cy="82474"/>
          </a:xfrm>
          <a:custGeom>
            <a:avLst/>
            <a:gdLst/>
            <a:ahLst/>
            <a:cxnLst/>
            <a:rect l="l" t="t" r="r" b="b"/>
            <a:pathLst>
              <a:path w="57581" h="51117">
                <a:moveTo>
                  <a:pt x="15900" y="1460"/>
                </a:moveTo>
                <a:lnTo>
                  <a:pt x="12611" y="2247"/>
                </a:lnTo>
                <a:lnTo>
                  <a:pt x="9144" y="3047"/>
                </a:lnTo>
                <a:lnTo>
                  <a:pt x="6350" y="3517"/>
                </a:lnTo>
                <a:lnTo>
                  <a:pt x="3060" y="4165"/>
                </a:lnTo>
                <a:lnTo>
                  <a:pt x="0" y="4952"/>
                </a:lnTo>
                <a:lnTo>
                  <a:pt x="2628" y="5448"/>
                </a:lnTo>
                <a:lnTo>
                  <a:pt x="5537" y="5575"/>
                </a:lnTo>
                <a:lnTo>
                  <a:pt x="7137" y="8318"/>
                </a:lnTo>
                <a:lnTo>
                  <a:pt x="7874" y="11341"/>
                </a:lnTo>
                <a:lnTo>
                  <a:pt x="8534" y="14249"/>
                </a:lnTo>
                <a:lnTo>
                  <a:pt x="9398" y="18326"/>
                </a:lnTo>
                <a:lnTo>
                  <a:pt x="10033" y="21412"/>
                </a:lnTo>
                <a:lnTo>
                  <a:pt x="12382" y="32296"/>
                </a:lnTo>
                <a:lnTo>
                  <a:pt x="12979" y="35166"/>
                </a:lnTo>
                <a:lnTo>
                  <a:pt x="13512" y="37757"/>
                </a:lnTo>
                <a:lnTo>
                  <a:pt x="14427" y="42341"/>
                </a:lnTo>
                <a:lnTo>
                  <a:pt x="14846" y="45529"/>
                </a:lnTo>
                <a:lnTo>
                  <a:pt x="14693" y="48602"/>
                </a:lnTo>
                <a:lnTo>
                  <a:pt x="12090" y="51117"/>
                </a:lnTo>
                <a:lnTo>
                  <a:pt x="14871" y="50482"/>
                </a:lnTo>
                <a:lnTo>
                  <a:pt x="17691" y="49771"/>
                </a:lnTo>
                <a:lnTo>
                  <a:pt x="20599" y="49136"/>
                </a:lnTo>
                <a:lnTo>
                  <a:pt x="23698" y="48539"/>
                </a:lnTo>
                <a:lnTo>
                  <a:pt x="26276" y="48082"/>
                </a:lnTo>
                <a:lnTo>
                  <a:pt x="29489" y="46278"/>
                </a:lnTo>
                <a:lnTo>
                  <a:pt x="26949" y="46672"/>
                </a:lnTo>
                <a:lnTo>
                  <a:pt x="24282" y="46558"/>
                </a:lnTo>
                <a:lnTo>
                  <a:pt x="22771" y="43853"/>
                </a:lnTo>
                <a:lnTo>
                  <a:pt x="21856" y="40766"/>
                </a:lnTo>
                <a:lnTo>
                  <a:pt x="20828" y="36207"/>
                </a:lnTo>
                <a:lnTo>
                  <a:pt x="20256" y="33591"/>
                </a:lnTo>
                <a:lnTo>
                  <a:pt x="19646" y="30683"/>
                </a:lnTo>
                <a:lnTo>
                  <a:pt x="19850" y="29209"/>
                </a:lnTo>
                <a:lnTo>
                  <a:pt x="25273" y="28193"/>
                </a:lnTo>
                <a:lnTo>
                  <a:pt x="28168" y="23367"/>
                </a:lnTo>
                <a:lnTo>
                  <a:pt x="25222" y="25120"/>
                </a:lnTo>
                <a:lnTo>
                  <a:pt x="21513" y="25730"/>
                </a:lnTo>
                <a:lnTo>
                  <a:pt x="18389" y="24752"/>
                </a:lnTo>
                <a:lnTo>
                  <a:pt x="14389" y="5930"/>
                </a:lnTo>
                <a:lnTo>
                  <a:pt x="15341" y="4635"/>
                </a:lnTo>
                <a:lnTo>
                  <a:pt x="17970" y="4013"/>
                </a:lnTo>
                <a:lnTo>
                  <a:pt x="15900" y="1460"/>
                </a:lnTo>
                <a:close/>
              </a:path>
              <a:path w="57581" h="51117">
                <a:moveTo>
                  <a:pt x="31280" y="24269"/>
                </a:moveTo>
                <a:lnTo>
                  <a:pt x="33820" y="21094"/>
                </a:lnTo>
                <a:lnTo>
                  <a:pt x="35471" y="18287"/>
                </a:lnTo>
                <a:lnTo>
                  <a:pt x="36195" y="15786"/>
                </a:lnTo>
                <a:lnTo>
                  <a:pt x="37045" y="10921"/>
                </a:lnTo>
                <a:lnTo>
                  <a:pt x="36004" y="6591"/>
                </a:lnTo>
                <a:lnTo>
                  <a:pt x="33909" y="3632"/>
                </a:lnTo>
                <a:lnTo>
                  <a:pt x="30492" y="1092"/>
                </a:lnTo>
                <a:lnTo>
                  <a:pt x="26581" y="0"/>
                </a:lnTo>
                <a:lnTo>
                  <a:pt x="22517" y="126"/>
                </a:lnTo>
                <a:lnTo>
                  <a:pt x="18542" y="838"/>
                </a:lnTo>
                <a:lnTo>
                  <a:pt x="15900" y="1460"/>
                </a:lnTo>
                <a:lnTo>
                  <a:pt x="17970" y="4013"/>
                </a:lnTo>
                <a:lnTo>
                  <a:pt x="20675" y="3746"/>
                </a:lnTo>
                <a:lnTo>
                  <a:pt x="23863" y="4470"/>
                </a:lnTo>
                <a:lnTo>
                  <a:pt x="26758" y="6832"/>
                </a:lnTo>
                <a:lnTo>
                  <a:pt x="29197" y="10401"/>
                </a:lnTo>
                <a:lnTo>
                  <a:pt x="29845" y="13322"/>
                </a:lnTo>
                <a:lnTo>
                  <a:pt x="30353" y="15849"/>
                </a:lnTo>
                <a:lnTo>
                  <a:pt x="30010" y="19583"/>
                </a:lnTo>
                <a:lnTo>
                  <a:pt x="28168" y="23367"/>
                </a:lnTo>
                <a:lnTo>
                  <a:pt x="25273" y="28193"/>
                </a:lnTo>
                <a:lnTo>
                  <a:pt x="25679" y="28066"/>
                </a:lnTo>
                <a:lnTo>
                  <a:pt x="28257" y="29959"/>
                </a:lnTo>
                <a:lnTo>
                  <a:pt x="31140" y="32626"/>
                </a:lnTo>
                <a:lnTo>
                  <a:pt x="34417" y="35636"/>
                </a:lnTo>
                <a:lnTo>
                  <a:pt x="38531" y="39255"/>
                </a:lnTo>
                <a:lnTo>
                  <a:pt x="41821" y="41668"/>
                </a:lnTo>
                <a:lnTo>
                  <a:pt x="45681" y="43167"/>
                </a:lnTo>
                <a:lnTo>
                  <a:pt x="48641" y="43256"/>
                </a:lnTo>
                <a:lnTo>
                  <a:pt x="51689" y="42697"/>
                </a:lnTo>
                <a:lnTo>
                  <a:pt x="57581" y="41452"/>
                </a:lnTo>
                <a:lnTo>
                  <a:pt x="57289" y="40347"/>
                </a:lnTo>
                <a:lnTo>
                  <a:pt x="54610" y="40398"/>
                </a:lnTo>
                <a:lnTo>
                  <a:pt x="51981" y="39852"/>
                </a:lnTo>
                <a:lnTo>
                  <a:pt x="48158" y="37680"/>
                </a:lnTo>
                <a:lnTo>
                  <a:pt x="43434" y="34239"/>
                </a:lnTo>
                <a:lnTo>
                  <a:pt x="40665" y="31991"/>
                </a:lnTo>
                <a:lnTo>
                  <a:pt x="37871" y="29730"/>
                </a:lnTo>
                <a:lnTo>
                  <a:pt x="34747" y="27152"/>
                </a:lnTo>
                <a:lnTo>
                  <a:pt x="31280" y="242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56" name="object 256"/>
          <p:cNvSpPr/>
          <p:nvPr/>
        </p:nvSpPr>
        <p:spPr>
          <a:xfrm>
            <a:off x="1022908" y="973869"/>
            <a:ext cx="58274" cy="84483"/>
          </a:xfrm>
          <a:custGeom>
            <a:avLst/>
            <a:gdLst/>
            <a:ahLst/>
            <a:cxnLst/>
            <a:rect l="l" t="t" r="r" b="b"/>
            <a:pathLst>
              <a:path w="36118" h="52362">
                <a:moveTo>
                  <a:pt x="5448" y="4800"/>
                </a:moveTo>
                <a:lnTo>
                  <a:pt x="2768" y="7378"/>
                </a:lnTo>
                <a:lnTo>
                  <a:pt x="1384" y="10477"/>
                </a:lnTo>
                <a:lnTo>
                  <a:pt x="0" y="13588"/>
                </a:lnTo>
                <a:lnTo>
                  <a:pt x="38" y="16763"/>
                </a:lnTo>
                <a:lnTo>
                  <a:pt x="1536" y="19964"/>
                </a:lnTo>
                <a:lnTo>
                  <a:pt x="4305" y="24168"/>
                </a:lnTo>
                <a:lnTo>
                  <a:pt x="8966" y="27203"/>
                </a:lnTo>
                <a:lnTo>
                  <a:pt x="12268" y="28422"/>
                </a:lnTo>
                <a:lnTo>
                  <a:pt x="16535" y="29336"/>
                </a:lnTo>
                <a:lnTo>
                  <a:pt x="20142" y="30086"/>
                </a:lnTo>
                <a:lnTo>
                  <a:pt x="23304" y="30772"/>
                </a:lnTo>
                <a:lnTo>
                  <a:pt x="25628" y="31661"/>
                </a:lnTo>
                <a:lnTo>
                  <a:pt x="28511" y="33832"/>
                </a:lnTo>
                <a:lnTo>
                  <a:pt x="30645" y="37503"/>
                </a:lnTo>
                <a:lnTo>
                  <a:pt x="30695" y="41147"/>
                </a:lnTo>
                <a:lnTo>
                  <a:pt x="28625" y="44792"/>
                </a:lnTo>
                <a:lnTo>
                  <a:pt x="25692" y="46659"/>
                </a:lnTo>
                <a:lnTo>
                  <a:pt x="22047" y="47942"/>
                </a:lnTo>
                <a:lnTo>
                  <a:pt x="18237" y="47612"/>
                </a:lnTo>
                <a:lnTo>
                  <a:pt x="14757" y="44907"/>
                </a:lnTo>
                <a:lnTo>
                  <a:pt x="11849" y="43357"/>
                </a:lnTo>
                <a:lnTo>
                  <a:pt x="13093" y="46329"/>
                </a:lnTo>
                <a:lnTo>
                  <a:pt x="14401" y="49339"/>
                </a:lnTo>
                <a:lnTo>
                  <a:pt x="17208" y="52362"/>
                </a:lnTo>
                <a:lnTo>
                  <a:pt x="20142" y="52069"/>
                </a:lnTo>
                <a:lnTo>
                  <a:pt x="23063" y="51231"/>
                </a:lnTo>
                <a:lnTo>
                  <a:pt x="26225" y="49796"/>
                </a:lnTo>
                <a:lnTo>
                  <a:pt x="29197" y="48158"/>
                </a:lnTo>
                <a:lnTo>
                  <a:pt x="31953" y="45999"/>
                </a:lnTo>
                <a:lnTo>
                  <a:pt x="34137" y="43052"/>
                </a:lnTo>
                <a:lnTo>
                  <a:pt x="36118" y="38455"/>
                </a:lnTo>
                <a:lnTo>
                  <a:pt x="35966" y="34150"/>
                </a:lnTo>
                <a:lnTo>
                  <a:pt x="34658" y="30556"/>
                </a:lnTo>
                <a:lnTo>
                  <a:pt x="33388" y="27901"/>
                </a:lnTo>
                <a:lnTo>
                  <a:pt x="28981" y="24269"/>
                </a:lnTo>
                <a:lnTo>
                  <a:pt x="26441" y="22771"/>
                </a:lnTo>
                <a:lnTo>
                  <a:pt x="22898" y="21539"/>
                </a:lnTo>
                <a:lnTo>
                  <a:pt x="18249" y="20586"/>
                </a:lnTo>
                <a:lnTo>
                  <a:pt x="16078" y="20192"/>
                </a:lnTo>
                <a:lnTo>
                  <a:pt x="12915" y="19583"/>
                </a:lnTo>
                <a:lnTo>
                  <a:pt x="10591" y="18859"/>
                </a:lnTo>
                <a:lnTo>
                  <a:pt x="6629" y="16230"/>
                </a:lnTo>
                <a:lnTo>
                  <a:pt x="5232" y="13195"/>
                </a:lnTo>
                <a:lnTo>
                  <a:pt x="5816" y="9842"/>
                </a:lnTo>
                <a:lnTo>
                  <a:pt x="7861" y="6845"/>
                </a:lnTo>
                <a:lnTo>
                  <a:pt x="11823" y="4940"/>
                </a:lnTo>
                <a:lnTo>
                  <a:pt x="15862" y="4902"/>
                </a:lnTo>
                <a:lnTo>
                  <a:pt x="18491" y="6045"/>
                </a:lnTo>
                <a:lnTo>
                  <a:pt x="21716" y="7327"/>
                </a:lnTo>
                <a:lnTo>
                  <a:pt x="19913" y="3517"/>
                </a:lnTo>
                <a:lnTo>
                  <a:pt x="18402" y="0"/>
                </a:lnTo>
                <a:lnTo>
                  <a:pt x="15544" y="495"/>
                </a:lnTo>
                <a:lnTo>
                  <a:pt x="12865" y="1269"/>
                </a:lnTo>
                <a:lnTo>
                  <a:pt x="9436" y="2819"/>
                </a:lnTo>
                <a:lnTo>
                  <a:pt x="5448" y="480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57" name="object 257"/>
          <p:cNvSpPr/>
          <p:nvPr/>
        </p:nvSpPr>
        <p:spPr>
          <a:xfrm>
            <a:off x="1075527" y="940736"/>
            <a:ext cx="69483" cy="78499"/>
          </a:xfrm>
          <a:custGeom>
            <a:avLst/>
            <a:gdLst/>
            <a:ahLst/>
            <a:cxnLst/>
            <a:rect l="l" t="t" r="r" b="b"/>
            <a:pathLst>
              <a:path w="43065" h="48653">
                <a:moveTo>
                  <a:pt x="21551" y="17754"/>
                </a:moveTo>
                <a:lnTo>
                  <a:pt x="19684" y="15214"/>
                </a:lnTo>
                <a:lnTo>
                  <a:pt x="17259" y="11823"/>
                </a:lnTo>
                <a:lnTo>
                  <a:pt x="14503" y="7975"/>
                </a:lnTo>
                <a:lnTo>
                  <a:pt x="12814" y="5130"/>
                </a:lnTo>
                <a:lnTo>
                  <a:pt x="13538" y="2540"/>
                </a:lnTo>
                <a:lnTo>
                  <a:pt x="14693" y="0"/>
                </a:lnTo>
                <a:lnTo>
                  <a:pt x="11912" y="2120"/>
                </a:lnTo>
                <a:lnTo>
                  <a:pt x="8597" y="4711"/>
                </a:lnTo>
                <a:lnTo>
                  <a:pt x="6019" y="6540"/>
                </a:lnTo>
                <a:lnTo>
                  <a:pt x="3352" y="8331"/>
                </a:lnTo>
                <a:lnTo>
                  <a:pt x="0" y="10922"/>
                </a:lnTo>
                <a:lnTo>
                  <a:pt x="2692" y="10261"/>
                </a:lnTo>
                <a:lnTo>
                  <a:pt x="5918" y="9944"/>
                </a:lnTo>
                <a:lnTo>
                  <a:pt x="8597" y="13335"/>
                </a:lnTo>
                <a:lnTo>
                  <a:pt x="10896" y="16459"/>
                </a:lnTo>
                <a:lnTo>
                  <a:pt x="13347" y="19799"/>
                </a:lnTo>
                <a:lnTo>
                  <a:pt x="15201" y="22377"/>
                </a:lnTo>
                <a:lnTo>
                  <a:pt x="21729" y="31381"/>
                </a:lnTo>
                <a:lnTo>
                  <a:pt x="25171" y="36080"/>
                </a:lnTo>
                <a:lnTo>
                  <a:pt x="27889" y="39966"/>
                </a:lnTo>
                <a:lnTo>
                  <a:pt x="29590" y="42710"/>
                </a:lnTo>
                <a:lnTo>
                  <a:pt x="30391" y="45872"/>
                </a:lnTo>
                <a:lnTo>
                  <a:pt x="27520" y="48653"/>
                </a:lnTo>
                <a:lnTo>
                  <a:pt x="30225" y="47866"/>
                </a:lnTo>
                <a:lnTo>
                  <a:pt x="33883" y="45046"/>
                </a:lnTo>
                <a:lnTo>
                  <a:pt x="37299" y="42532"/>
                </a:lnTo>
                <a:lnTo>
                  <a:pt x="40258" y="40551"/>
                </a:lnTo>
                <a:lnTo>
                  <a:pt x="43065" y="37147"/>
                </a:lnTo>
                <a:lnTo>
                  <a:pt x="40309" y="38823"/>
                </a:lnTo>
                <a:lnTo>
                  <a:pt x="36982" y="38468"/>
                </a:lnTo>
                <a:lnTo>
                  <a:pt x="34366" y="35306"/>
                </a:lnTo>
                <a:lnTo>
                  <a:pt x="31508" y="31470"/>
                </a:lnTo>
                <a:lnTo>
                  <a:pt x="28079" y="26758"/>
                </a:lnTo>
                <a:lnTo>
                  <a:pt x="21551" y="1775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58" name="object 258"/>
          <p:cNvSpPr/>
          <p:nvPr/>
        </p:nvSpPr>
        <p:spPr>
          <a:xfrm>
            <a:off x="1118896" y="875622"/>
            <a:ext cx="85793" cy="85159"/>
          </a:xfrm>
          <a:custGeom>
            <a:avLst/>
            <a:gdLst/>
            <a:ahLst/>
            <a:cxnLst/>
            <a:rect l="l" t="t" r="r" b="b"/>
            <a:pathLst>
              <a:path w="53174" h="52781">
                <a:moveTo>
                  <a:pt x="43421" y="49618"/>
                </a:moveTo>
                <a:lnTo>
                  <a:pt x="43967" y="52781"/>
                </a:lnTo>
                <a:lnTo>
                  <a:pt x="46951" y="49275"/>
                </a:lnTo>
                <a:lnTo>
                  <a:pt x="49822" y="46100"/>
                </a:lnTo>
                <a:lnTo>
                  <a:pt x="52298" y="43522"/>
                </a:lnTo>
                <a:lnTo>
                  <a:pt x="53174" y="40779"/>
                </a:lnTo>
                <a:lnTo>
                  <a:pt x="50571" y="42646"/>
                </a:lnTo>
                <a:lnTo>
                  <a:pt x="47802" y="41389"/>
                </a:lnTo>
                <a:lnTo>
                  <a:pt x="45212" y="39369"/>
                </a:lnTo>
                <a:lnTo>
                  <a:pt x="41694" y="36296"/>
                </a:lnTo>
                <a:lnTo>
                  <a:pt x="37515" y="32562"/>
                </a:lnTo>
                <a:lnTo>
                  <a:pt x="18249" y="15214"/>
                </a:lnTo>
                <a:lnTo>
                  <a:pt x="23736" y="9410"/>
                </a:lnTo>
                <a:lnTo>
                  <a:pt x="25641" y="7416"/>
                </a:lnTo>
                <a:lnTo>
                  <a:pt x="28511" y="5905"/>
                </a:lnTo>
                <a:lnTo>
                  <a:pt x="31940" y="4965"/>
                </a:lnTo>
                <a:lnTo>
                  <a:pt x="29159" y="2311"/>
                </a:lnTo>
                <a:lnTo>
                  <a:pt x="26543" y="0"/>
                </a:lnTo>
                <a:lnTo>
                  <a:pt x="24904" y="2590"/>
                </a:lnTo>
                <a:lnTo>
                  <a:pt x="22720" y="5270"/>
                </a:lnTo>
                <a:lnTo>
                  <a:pt x="5943" y="23875"/>
                </a:lnTo>
                <a:lnTo>
                  <a:pt x="2908" y="27038"/>
                </a:lnTo>
                <a:lnTo>
                  <a:pt x="0" y="29387"/>
                </a:lnTo>
                <a:lnTo>
                  <a:pt x="0" y="31965"/>
                </a:lnTo>
                <a:lnTo>
                  <a:pt x="1879" y="34505"/>
                </a:lnTo>
                <a:lnTo>
                  <a:pt x="4864" y="37680"/>
                </a:lnTo>
                <a:lnTo>
                  <a:pt x="4406" y="35140"/>
                </a:lnTo>
                <a:lnTo>
                  <a:pt x="4445" y="31597"/>
                </a:lnTo>
                <a:lnTo>
                  <a:pt x="6845" y="28257"/>
                </a:lnTo>
                <a:lnTo>
                  <a:pt x="12966" y="21081"/>
                </a:lnTo>
                <a:lnTo>
                  <a:pt x="32245" y="38442"/>
                </a:lnTo>
                <a:lnTo>
                  <a:pt x="34442" y="40398"/>
                </a:lnTo>
                <a:lnTo>
                  <a:pt x="38100" y="43776"/>
                </a:lnTo>
                <a:lnTo>
                  <a:pt x="41135" y="46672"/>
                </a:lnTo>
                <a:lnTo>
                  <a:pt x="43421" y="496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59" name="object 259"/>
          <p:cNvSpPr/>
          <p:nvPr/>
        </p:nvSpPr>
        <p:spPr>
          <a:xfrm>
            <a:off x="1171002" y="796890"/>
            <a:ext cx="89401" cy="79832"/>
          </a:xfrm>
          <a:custGeom>
            <a:avLst/>
            <a:gdLst/>
            <a:ahLst/>
            <a:cxnLst/>
            <a:rect l="l" t="t" r="r" b="b"/>
            <a:pathLst>
              <a:path w="55410" h="49479">
                <a:moveTo>
                  <a:pt x="9626" y="30759"/>
                </a:moveTo>
                <a:lnTo>
                  <a:pt x="6832" y="30238"/>
                </a:lnTo>
                <a:lnTo>
                  <a:pt x="6057" y="27686"/>
                </a:lnTo>
                <a:lnTo>
                  <a:pt x="4610" y="30746"/>
                </a:lnTo>
                <a:lnTo>
                  <a:pt x="3289" y="33782"/>
                </a:lnTo>
                <a:lnTo>
                  <a:pt x="1739" y="36855"/>
                </a:lnTo>
                <a:lnTo>
                  <a:pt x="292" y="39624"/>
                </a:lnTo>
                <a:lnTo>
                  <a:pt x="0" y="42748"/>
                </a:lnTo>
                <a:lnTo>
                  <a:pt x="2146" y="40195"/>
                </a:lnTo>
                <a:lnTo>
                  <a:pt x="5359" y="38747"/>
                </a:lnTo>
                <a:lnTo>
                  <a:pt x="8204" y="38315"/>
                </a:lnTo>
                <a:lnTo>
                  <a:pt x="9258" y="38163"/>
                </a:lnTo>
                <a:lnTo>
                  <a:pt x="13017" y="37769"/>
                </a:lnTo>
                <a:lnTo>
                  <a:pt x="17475" y="37287"/>
                </a:lnTo>
                <a:lnTo>
                  <a:pt x="22301" y="36842"/>
                </a:lnTo>
                <a:lnTo>
                  <a:pt x="26212" y="36512"/>
                </a:lnTo>
                <a:lnTo>
                  <a:pt x="30416" y="36283"/>
                </a:lnTo>
                <a:lnTo>
                  <a:pt x="33337" y="36728"/>
                </a:lnTo>
                <a:lnTo>
                  <a:pt x="36068" y="37871"/>
                </a:lnTo>
                <a:lnTo>
                  <a:pt x="40716" y="40170"/>
                </a:lnTo>
                <a:lnTo>
                  <a:pt x="41198" y="40411"/>
                </a:lnTo>
                <a:lnTo>
                  <a:pt x="44030" y="41821"/>
                </a:lnTo>
                <a:lnTo>
                  <a:pt x="47129" y="43561"/>
                </a:lnTo>
                <a:lnTo>
                  <a:pt x="48577" y="46380"/>
                </a:lnTo>
                <a:lnTo>
                  <a:pt x="48666" y="49479"/>
                </a:lnTo>
                <a:lnTo>
                  <a:pt x="50165" y="46228"/>
                </a:lnTo>
                <a:lnTo>
                  <a:pt x="51943" y="42252"/>
                </a:lnTo>
                <a:lnTo>
                  <a:pt x="53352" y="39471"/>
                </a:lnTo>
                <a:lnTo>
                  <a:pt x="54991" y="36360"/>
                </a:lnTo>
                <a:lnTo>
                  <a:pt x="55410" y="32956"/>
                </a:lnTo>
                <a:lnTo>
                  <a:pt x="53695" y="35572"/>
                </a:lnTo>
                <a:lnTo>
                  <a:pt x="50838" y="35966"/>
                </a:lnTo>
                <a:lnTo>
                  <a:pt x="47561" y="34582"/>
                </a:lnTo>
                <a:lnTo>
                  <a:pt x="44208" y="32994"/>
                </a:lnTo>
                <a:lnTo>
                  <a:pt x="39547" y="30721"/>
                </a:lnTo>
                <a:lnTo>
                  <a:pt x="36830" y="29260"/>
                </a:lnTo>
                <a:lnTo>
                  <a:pt x="33756" y="26492"/>
                </a:lnTo>
                <a:lnTo>
                  <a:pt x="31648" y="23507"/>
                </a:lnTo>
                <a:lnTo>
                  <a:pt x="29108" y="19735"/>
                </a:lnTo>
                <a:lnTo>
                  <a:pt x="26225" y="15354"/>
                </a:lnTo>
                <a:lnTo>
                  <a:pt x="23812" y="11442"/>
                </a:lnTo>
                <a:lnTo>
                  <a:pt x="21856" y="8229"/>
                </a:lnTo>
                <a:lnTo>
                  <a:pt x="20701" y="5626"/>
                </a:lnTo>
                <a:lnTo>
                  <a:pt x="20218" y="2984"/>
                </a:lnTo>
                <a:lnTo>
                  <a:pt x="19570" y="0"/>
                </a:lnTo>
                <a:lnTo>
                  <a:pt x="18211" y="3022"/>
                </a:lnTo>
                <a:lnTo>
                  <a:pt x="16954" y="5765"/>
                </a:lnTo>
                <a:lnTo>
                  <a:pt x="15163" y="9156"/>
                </a:lnTo>
                <a:lnTo>
                  <a:pt x="14732" y="12090"/>
                </a:lnTo>
                <a:lnTo>
                  <a:pt x="17297" y="10998"/>
                </a:lnTo>
                <a:lnTo>
                  <a:pt x="20256" y="13703"/>
                </a:lnTo>
                <a:lnTo>
                  <a:pt x="22085" y="16281"/>
                </a:lnTo>
                <a:lnTo>
                  <a:pt x="24384" y="19558"/>
                </a:lnTo>
                <a:lnTo>
                  <a:pt x="27025" y="23368"/>
                </a:lnTo>
                <a:lnTo>
                  <a:pt x="29273" y="26581"/>
                </a:lnTo>
                <a:lnTo>
                  <a:pt x="29425" y="29527"/>
                </a:lnTo>
                <a:lnTo>
                  <a:pt x="25336" y="29819"/>
                </a:lnTo>
                <a:lnTo>
                  <a:pt x="20510" y="30149"/>
                </a:lnTo>
                <a:lnTo>
                  <a:pt x="17957" y="30327"/>
                </a:lnTo>
                <a:lnTo>
                  <a:pt x="13614" y="30594"/>
                </a:lnTo>
                <a:lnTo>
                  <a:pt x="9626" y="3075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60" name="object 260"/>
          <p:cNvSpPr/>
          <p:nvPr/>
        </p:nvSpPr>
        <p:spPr>
          <a:xfrm>
            <a:off x="868300" y="761129"/>
            <a:ext cx="8790" cy="3667"/>
          </a:xfrm>
          <a:custGeom>
            <a:avLst/>
            <a:gdLst/>
            <a:ahLst/>
            <a:cxnLst/>
            <a:rect l="l" t="t" r="r" b="b"/>
            <a:pathLst>
              <a:path w="5448" h="2273">
                <a:moveTo>
                  <a:pt x="2997" y="0"/>
                </a:moveTo>
                <a:lnTo>
                  <a:pt x="4356" y="0"/>
                </a:lnTo>
                <a:lnTo>
                  <a:pt x="4635" y="1143"/>
                </a:lnTo>
                <a:lnTo>
                  <a:pt x="5448" y="1384"/>
                </a:lnTo>
                <a:lnTo>
                  <a:pt x="3644" y="2273"/>
                </a:lnTo>
                <a:lnTo>
                  <a:pt x="1828" y="2273"/>
                </a:lnTo>
                <a:lnTo>
                  <a:pt x="0" y="1384"/>
                </a:lnTo>
                <a:lnTo>
                  <a:pt x="825" y="1143"/>
                </a:lnTo>
                <a:lnTo>
                  <a:pt x="1638" y="0"/>
                </a:lnTo>
                <a:lnTo>
                  <a:pt x="2997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61" name="object 261"/>
          <p:cNvSpPr/>
          <p:nvPr/>
        </p:nvSpPr>
        <p:spPr>
          <a:xfrm>
            <a:off x="848079" y="742566"/>
            <a:ext cx="75343" cy="228369"/>
          </a:xfrm>
          <a:custGeom>
            <a:avLst/>
            <a:gdLst/>
            <a:ahLst/>
            <a:cxnLst/>
            <a:rect l="l" t="t" r="r" b="b"/>
            <a:pathLst>
              <a:path w="46697" h="141541">
                <a:moveTo>
                  <a:pt x="33337" y="100330"/>
                </a:moveTo>
                <a:lnTo>
                  <a:pt x="31706" y="99900"/>
                </a:lnTo>
                <a:lnTo>
                  <a:pt x="31711" y="101130"/>
                </a:lnTo>
                <a:lnTo>
                  <a:pt x="33337" y="100330"/>
                </a:lnTo>
                <a:close/>
              </a:path>
              <a:path w="46697" h="141541">
                <a:moveTo>
                  <a:pt x="10701" y="9520"/>
                </a:moveTo>
                <a:lnTo>
                  <a:pt x="5676" y="8255"/>
                </a:lnTo>
                <a:lnTo>
                  <a:pt x="2825" y="12582"/>
                </a:lnTo>
                <a:lnTo>
                  <a:pt x="10701" y="9520"/>
                </a:lnTo>
                <a:close/>
              </a:path>
              <a:path w="46697" h="141541">
                <a:moveTo>
                  <a:pt x="11239" y="9311"/>
                </a:moveTo>
                <a:lnTo>
                  <a:pt x="10701" y="9520"/>
                </a:lnTo>
                <a:lnTo>
                  <a:pt x="10972" y="9588"/>
                </a:lnTo>
                <a:lnTo>
                  <a:pt x="11239" y="9311"/>
                </a:lnTo>
                <a:close/>
              </a:path>
              <a:path w="46697" h="141541">
                <a:moveTo>
                  <a:pt x="2825" y="12582"/>
                </a:moveTo>
                <a:lnTo>
                  <a:pt x="2654" y="12649"/>
                </a:lnTo>
                <a:lnTo>
                  <a:pt x="2654" y="12842"/>
                </a:lnTo>
                <a:lnTo>
                  <a:pt x="2825" y="12582"/>
                </a:lnTo>
                <a:close/>
              </a:path>
              <a:path w="46697" h="141541">
                <a:moveTo>
                  <a:pt x="11633" y="114439"/>
                </a:moveTo>
                <a:lnTo>
                  <a:pt x="18447" y="113649"/>
                </a:lnTo>
                <a:lnTo>
                  <a:pt x="14693" y="112191"/>
                </a:lnTo>
                <a:lnTo>
                  <a:pt x="13665" y="106451"/>
                </a:lnTo>
                <a:lnTo>
                  <a:pt x="13220" y="103809"/>
                </a:lnTo>
                <a:lnTo>
                  <a:pt x="17030" y="102704"/>
                </a:lnTo>
                <a:lnTo>
                  <a:pt x="19646" y="101980"/>
                </a:lnTo>
                <a:lnTo>
                  <a:pt x="21221" y="105803"/>
                </a:lnTo>
                <a:lnTo>
                  <a:pt x="22466" y="107937"/>
                </a:lnTo>
                <a:lnTo>
                  <a:pt x="26060" y="110210"/>
                </a:lnTo>
                <a:lnTo>
                  <a:pt x="27838" y="111315"/>
                </a:lnTo>
                <a:lnTo>
                  <a:pt x="31648" y="113620"/>
                </a:lnTo>
                <a:lnTo>
                  <a:pt x="31686" y="94424"/>
                </a:lnTo>
                <a:lnTo>
                  <a:pt x="29463" y="93764"/>
                </a:lnTo>
                <a:lnTo>
                  <a:pt x="29400" y="109181"/>
                </a:lnTo>
                <a:lnTo>
                  <a:pt x="26263" y="107416"/>
                </a:lnTo>
                <a:lnTo>
                  <a:pt x="25158" y="106159"/>
                </a:lnTo>
                <a:lnTo>
                  <a:pt x="24780" y="85711"/>
                </a:lnTo>
                <a:lnTo>
                  <a:pt x="12599" y="76258"/>
                </a:lnTo>
                <a:lnTo>
                  <a:pt x="7658" y="68110"/>
                </a:lnTo>
                <a:lnTo>
                  <a:pt x="7569" y="64884"/>
                </a:lnTo>
                <a:lnTo>
                  <a:pt x="15036" y="60909"/>
                </a:lnTo>
                <a:lnTo>
                  <a:pt x="17894" y="59486"/>
                </a:lnTo>
                <a:lnTo>
                  <a:pt x="18059" y="62611"/>
                </a:lnTo>
                <a:lnTo>
                  <a:pt x="18160" y="67335"/>
                </a:lnTo>
                <a:lnTo>
                  <a:pt x="20269" y="70256"/>
                </a:lnTo>
                <a:lnTo>
                  <a:pt x="25641" y="72275"/>
                </a:lnTo>
                <a:lnTo>
                  <a:pt x="25704" y="47764"/>
                </a:lnTo>
                <a:lnTo>
                  <a:pt x="32207" y="50393"/>
                </a:lnTo>
                <a:lnTo>
                  <a:pt x="24829" y="42720"/>
                </a:lnTo>
                <a:lnTo>
                  <a:pt x="12058" y="33339"/>
                </a:lnTo>
                <a:lnTo>
                  <a:pt x="3179" y="23706"/>
                </a:lnTo>
                <a:lnTo>
                  <a:pt x="2654" y="21285"/>
                </a:lnTo>
                <a:lnTo>
                  <a:pt x="2654" y="12842"/>
                </a:lnTo>
                <a:lnTo>
                  <a:pt x="2120" y="13652"/>
                </a:lnTo>
                <a:lnTo>
                  <a:pt x="888" y="15582"/>
                </a:lnTo>
                <a:lnTo>
                  <a:pt x="0" y="19723"/>
                </a:lnTo>
                <a:lnTo>
                  <a:pt x="0" y="21158"/>
                </a:lnTo>
                <a:lnTo>
                  <a:pt x="1481" y="26628"/>
                </a:lnTo>
                <a:lnTo>
                  <a:pt x="11348" y="36902"/>
                </a:lnTo>
                <a:lnTo>
                  <a:pt x="17995" y="46202"/>
                </a:lnTo>
                <a:lnTo>
                  <a:pt x="17995" y="55372"/>
                </a:lnTo>
                <a:lnTo>
                  <a:pt x="14859" y="58648"/>
                </a:lnTo>
                <a:lnTo>
                  <a:pt x="4876" y="61937"/>
                </a:lnTo>
                <a:lnTo>
                  <a:pt x="4895" y="68938"/>
                </a:lnTo>
                <a:lnTo>
                  <a:pt x="12757" y="79590"/>
                </a:lnTo>
                <a:lnTo>
                  <a:pt x="20193" y="89306"/>
                </a:lnTo>
                <a:lnTo>
                  <a:pt x="20193" y="98450"/>
                </a:lnTo>
                <a:lnTo>
                  <a:pt x="16141" y="101282"/>
                </a:lnTo>
                <a:lnTo>
                  <a:pt x="10236" y="100253"/>
                </a:lnTo>
                <a:lnTo>
                  <a:pt x="10896" y="106921"/>
                </a:lnTo>
                <a:lnTo>
                  <a:pt x="11633" y="114439"/>
                </a:lnTo>
                <a:close/>
              </a:path>
              <a:path w="46697" h="141541">
                <a:moveTo>
                  <a:pt x="43662" y="103047"/>
                </a:moveTo>
                <a:lnTo>
                  <a:pt x="43662" y="86220"/>
                </a:lnTo>
                <a:lnTo>
                  <a:pt x="39763" y="86461"/>
                </a:lnTo>
                <a:lnTo>
                  <a:pt x="31635" y="77787"/>
                </a:lnTo>
                <a:lnTo>
                  <a:pt x="31648" y="60426"/>
                </a:lnTo>
                <a:lnTo>
                  <a:pt x="46697" y="60782"/>
                </a:lnTo>
                <a:lnTo>
                  <a:pt x="45669" y="49415"/>
                </a:lnTo>
                <a:lnTo>
                  <a:pt x="45237" y="44665"/>
                </a:lnTo>
                <a:lnTo>
                  <a:pt x="42760" y="43091"/>
                </a:lnTo>
                <a:lnTo>
                  <a:pt x="35039" y="36144"/>
                </a:lnTo>
                <a:lnTo>
                  <a:pt x="36474" y="30975"/>
                </a:lnTo>
                <a:lnTo>
                  <a:pt x="33019" y="34493"/>
                </a:lnTo>
                <a:lnTo>
                  <a:pt x="31940" y="33642"/>
                </a:lnTo>
                <a:lnTo>
                  <a:pt x="25641" y="29184"/>
                </a:lnTo>
                <a:lnTo>
                  <a:pt x="25641" y="25895"/>
                </a:lnTo>
                <a:lnTo>
                  <a:pt x="26263" y="23088"/>
                </a:lnTo>
                <a:lnTo>
                  <a:pt x="30606" y="21882"/>
                </a:lnTo>
                <a:lnTo>
                  <a:pt x="30708" y="23850"/>
                </a:lnTo>
                <a:lnTo>
                  <a:pt x="30556" y="26746"/>
                </a:lnTo>
                <a:lnTo>
                  <a:pt x="29997" y="29324"/>
                </a:lnTo>
                <a:lnTo>
                  <a:pt x="32384" y="29324"/>
                </a:lnTo>
                <a:lnTo>
                  <a:pt x="31813" y="19278"/>
                </a:lnTo>
                <a:lnTo>
                  <a:pt x="26123" y="21285"/>
                </a:lnTo>
                <a:lnTo>
                  <a:pt x="22085" y="21285"/>
                </a:lnTo>
                <a:lnTo>
                  <a:pt x="18211" y="20701"/>
                </a:lnTo>
                <a:lnTo>
                  <a:pt x="15620" y="20142"/>
                </a:lnTo>
                <a:lnTo>
                  <a:pt x="14719" y="21069"/>
                </a:lnTo>
                <a:lnTo>
                  <a:pt x="22774" y="29411"/>
                </a:lnTo>
                <a:lnTo>
                  <a:pt x="34794" y="39060"/>
                </a:lnTo>
                <a:lnTo>
                  <a:pt x="42710" y="48705"/>
                </a:lnTo>
                <a:lnTo>
                  <a:pt x="43103" y="50888"/>
                </a:lnTo>
                <a:lnTo>
                  <a:pt x="43103" y="55486"/>
                </a:lnTo>
                <a:lnTo>
                  <a:pt x="34785" y="58674"/>
                </a:lnTo>
                <a:lnTo>
                  <a:pt x="33718" y="56464"/>
                </a:lnTo>
                <a:lnTo>
                  <a:pt x="32207" y="50393"/>
                </a:lnTo>
                <a:lnTo>
                  <a:pt x="25704" y="47764"/>
                </a:lnTo>
                <a:lnTo>
                  <a:pt x="28854" y="49517"/>
                </a:lnTo>
                <a:lnTo>
                  <a:pt x="29908" y="50761"/>
                </a:lnTo>
                <a:lnTo>
                  <a:pt x="29908" y="76415"/>
                </a:lnTo>
                <a:lnTo>
                  <a:pt x="28473" y="75526"/>
                </a:lnTo>
                <a:lnTo>
                  <a:pt x="25641" y="72275"/>
                </a:lnTo>
                <a:lnTo>
                  <a:pt x="20269" y="70256"/>
                </a:lnTo>
                <a:lnTo>
                  <a:pt x="30808" y="80737"/>
                </a:lnTo>
                <a:lnTo>
                  <a:pt x="39880" y="89578"/>
                </a:lnTo>
                <a:lnTo>
                  <a:pt x="41084" y="93027"/>
                </a:lnTo>
                <a:lnTo>
                  <a:pt x="41084" y="97269"/>
                </a:lnTo>
                <a:lnTo>
                  <a:pt x="34912" y="99555"/>
                </a:lnTo>
                <a:lnTo>
                  <a:pt x="33337" y="100330"/>
                </a:lnTo>
                <a:lnTo>
                  <a:pt x="43662" y="103047"/>
                </a:lnTo>
                <a:close/>
              </a:path>
              <a:path w="46697" h="141541">
                <a:moveTo>
                  <a:pt x="14719" y="130175"/>
                </a:moveTo>
                <a:lnTo>
                  <a:pt x="17322" y="132829"/>
                </a:lnTo>
                <a:lnTo>
                  <a:pt x="22466" y="132727"/>
                </a:lnTo>
                <a:lnTo>
                  <a:pt x="22821" y="137985"/>
                </a:lnTo>
                <a:lnTo>
                  <a:pt x="24599" y="135763"/>
                </a:lnTo>
                <a:lnTo>
                  <a:pt x="24599" y="119634"/>
                </a:lnTo>
                <a:lnTo>
                  <a:pt x="22415" y="129387"/>
                </a:lnTo>
                <a:lnTo>
                  <a:pt x="18859" y="127012"/>
                </a:lnTo>
                <a:lnTo>
                  <a:pt x="14719" y="130175"/>
                </a:lnTo>
                <a:close/>
              </a:path>
              <a:path w="46697" h="141541">
                <a:moveTo>
                  <a:pt x="25158" y="90309"/>
                </a:moveTo>
                <a:lnTo>
                  <a:pt x="29463" y="93764"/>
                </a:lnTo>
                <a:lnTo>
                  <a:pt x="31686" y="94424"/>
                </a:lnTo>
                <a:lnTo>
                  <a:pt x="24780" y="85711"/>
                </a:lnTo>
                <a:lnTo>
                  <a:pt x="25158" y="106159"/>
                </a:lnTo>
                <a:lnTo>
                  <a:pt x="25158" y="90309"/>
                </a:lnTo>
                <a:close/>
              </a:path>
              <a:path w="46697" h="141541">
                <a:moveTo>
                  <a:pt x="14236" y="6197"/>
                </a:moveTo>
                <a:lnTo>
                  <a:pt x="11239" y="9311"/>
                </a:lnTo>
                <a:lnTo>
                  <a:pt x="20866" y="9207"/>
                </a:lnTo>
                <a:lnTo>
                  <a:pt x="30238" y="11696"/>
                </a:lnTo>
                <a:lnTo>
                  <a:pt x="31026" y="9715"/>
                </a:lnTo>
                <a:lnTo>
                  <a:pt x="27457" y="8610"/>
                </a:lnTo>
                <a:lnTo>
                  <a:pt x="25704" y="7937"/>
                </a:lnTo>
                <a:lnTo>
                  <a:pt x="25704" y="3505"/>
                </a:lnTo>
                <a:lnTo>
                  <a:pt x="29400" y="3479"/>
                </a:lnTo>
                <a:lnTo>
                  <a:pt x="31026" y="5930"/>
                </a:lnTo>
                <a:lnTo>
                  <a:pt x="32575" y="9029"/>
                </a:lnTo>
                <a:lnTo>
                  <a:pt x="33337" y="6362"/>
                </a:lnTo>
                <a:lnTo>
                  <a:pt x="32499" y="4216"/>
                </a:lnTo>
                <a:lnTo>
                  <a:pt x="30937" y="203"/>
                </a:lnTo>
                <a:lnTo>
                  <a:pt x="25780" y="0"/>
                </a:lnTo>
                <a:lnTo>
                  <a:pt x="20319" y="0"/>
                </a:lnTo>
                <a:lnTo>
                  <a:pt x="19596" y="215"/>
                </a:lnTo>
                <a:lnTo>
                  <a:pt x="15443" y="3149"/>
                </a:lnTo>
                <a:lnTo>
                  <a:pt x="14236" y="6197"/>
                </a:lnTo>
                <a:close/>
              </a:path>
              <a:path w="46697" h="141541">
                <a:moveTo>
                  <a:pt x="44742" y="26822"/>
                </a:moveTo>
                <a:lnTo>
                  <a:pt x="44742" y="24142"/>
                </a:lnTo>
                <a:lnTo>
                  <a:pt x="44132" y="21069"/>
                </a:lnTo>
                <a:lnTo>
                  <a:pt x="40855" y="21069"/>
                </a:lnTo>
                <a:lnTo>
                  <a:pt x="36360" y="22313"/>
                </a:lnTo>
                <a:lnTo>
                  <a:pt x="33426" y="24168"/>
                </a:lnTo>
                <a:lnTo>
                  <a:pt x="33527" y="22098"/>
                </a:lnTo>
                <a:lnTo>
                  <a:pt x="34747" y="19062"/>
                </a:lnTo>
                <a:lnTo>
                  <a:pt x="37833" y="15659"/>
                </a:lnTo>
                <a:lnTo>
                  <a:pt x="34213" y="13195"/>
                </a:lnTo>
                <a:lnTo>
                  <a:pt x="32575" y="9029"/>
                </a:lnTo>
                <a:lnTo>
                  <a:pt x="31026" y="5930"/>
                </a:lnTo>
                <a:lnTo>
                  <a:pt x="31026" y="9715"/>
                </a:lnTo>
                <a:lnTo>
                  <a:pt x="30238" y="11696"/>
                </a:lnTo>
                <a:lnTo>
                  <a:pt x="34556" y="15684"/>
                </a:lnTo>
                <a:lnTo>
                  <a:pt x="31813" y="19278"/>
                </a:lnTo>
                <a:lnTo>
                  <a:pt x="32384" y="29324"/>
                </a:lnTo>
                <a:lnTo>
                  <a:pt x="36017" y="24701"/>
                </a:lnTo>
                <a:lnTo>
                  <a:pt x="42062" y="23901"/>
                </a:lnTo>
                <a:lnTo>
                  <a:pt x="39877" y="27673"/>
                </a:lnTo>
                <a:lnTo>
                  <a:pt x="36474" y="30975"/>
                </a:lnTo>
                <a:lnTo>
                  <a:pt x="35140" y="36220"/>
                </a:lnTo>
                <a:lnTo>
                  <a:pt x="44742" y="26822"/>
                </a:lnTo>
                <a:close/>
              </a:path>
              <a:path w="46697" h="141541">
                <a:moveTo>
                  <a:pt x="32956" y="114411"/>
                </a:moveTo>
                <a:lnTo>
                  <a:pt x="31648" y="113620"/>
                </a:lnTo>
                <a:lnTo>
                  <a:pt x="31648" y="114668"/>
                </a:lnTo>
                <a:lnTo>
                  <a:pt x="32956" y="114411"/>
                </a:lnTo>
                <a:close/>
              </a:path>
              <a:path w="46697" h="141541">
                <a:moveTo>
                  <a:pt x="22271" y="115133"/>
                </a:moveTo>
                <a:lnTo>
                  <a:pt x="22250" y="113207"/>
                </a:lnTo>
                <a:lnTo>
                  <a:pt x="18447" y="113649"/>
                </a:lnTo>
                <a:lnTo>
                  <a:pt x="22271" y="115133"/>
                </a:lnTo>
                <a:close/>
              </a:path>
              <a:path w="46697" h="141541">
                <a:moveTo>
                  <a:pt x="22364" y="123875"/>
                </a:moveTo>
                <a:lnTo>
                  <a:pt x="22415" y="129387"/>
                </a:lnTo>
                <a:lnTo>
                  <a:pt x="24599" y="119634"/>
                </a:lnTo>
                <a:lnTo>
                  <a:pt x="29044" y="119684"/>
                </a:lnTo>
                <a:lnTo>
                  <a:pt x="29463" y="126085"/>
                </a:lnTo>
                <a:lnTo>
                  <a:pt x="29463" y="129311"/>
                </a:lnTo>
                <a:lnTo>
                  <a:pt x="28917" y="134213"/>
                </a:lnTo>
                <a:lnTo>
                  <a:pt x="28867" y="137807"/>
                </a:lnTo>
                <a:lnTo>
                  <a:pt x="26187" y="138518"/>
                </a:lnTo>
                <a:lnTo>
                  <a:pt x="24599" y="135763"/>
                </a:lnTo>
                <a:lnTo>
                  <a:pt x="22821" y="137985"/>
                </a:lnTo>
                <a:lnTo>
                  <a:pt x="22644" y="139573"/>
                </a:lnTo>
                <a:lnTo>
                  <a:pt x="26974" y="141071"/>
                </a:lnTo>
                <a:lnTo>
                  <a:pt x="27165" y="141122"/>
                </a:lnTo>
                <a:lnTo>
                  <a:pt x="30403" y="141541"/>
                </a:lnTo>
                <a:lnTo>
                  <a:pt x="30873" y="139446"/>
                </a:lnTo>
                <a:lnTo>
                  <a:pt x="31483" y="136728"/>
                </a:lnTo>
                <a:lnTo>
                  <a:pt x="30454" y="133400"/>
                </a:lnTo>
                <a:lnTo>
                  <a:pt x="31750" y="130898"/>
                </a:lnTo>
                <a:lnTo>
                  <a:pt x="35229" y="124079"/>
                </a:lnTo>
                <a:lnTo>
                  <a:pt x="39281" y="124396"/>
                </a:lnTo>
                <a:lnTo>
                  <a:pt x="39281" y="113169"/>
                </a:lnTo>
                <a:lnTo>
                  <a:pt x="32956" y="114411"/>
                </a:lnTo>
                <a:lnTo>
                  <a:pt x="36677" y="116662"/>
                </a:lnTo>
                <a:lnTo>
                  <a:pt x="36499" y="120205"/>
                </a:lnTo>
                <a:lnTo>
                  <a:pt x="36360" y="123088"/>
                </a:lnTo>
                <a:lnTo>
                  <a:pt x="34213" y="123367"/>
                </a:lnTo>
                <a:lnTo>
                  <a:pt x="31254" y="125869"/>
                </a:lnTo>
                <a:lnTo>
                  <a:pt x="31432" y="122669"/>
                </a:lnTo>
                <a:lnTo>
                  <a:pt x="30911" y="120561"/>
                </a:lnTo>
                <a:lnTo>
                  <a:pt x="25946" y="116560"/>
                </a:lnTo>
                <a:lnTo>
                  <a:pt x="22271" y="115133"/>
                </a:lnTo>
                <a:lnTo>
                  <a:pt x="22364" y="12387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62" name="object 262"/>
          <p:cNvSpPr/>
          <p:nvPr/>
        </p:nvSpPr>
        <p:spPr>
          <a:xfrm>
            <a:off x="873420" y="720255"/>
            <a:ext cx="6004" cy="21596"/>
          </a:xfrm>
          <a:custGeom>
            <a:avLst/>
            <a:gdLst/>
            <a:ahLst/>
            <a:cxnLst/>
            <a:rect l="l" t="t" r="r" b="b"/>
            <a:pathLst>
              <a:path w="3721" h="13385">
                <a:moveTo>
                  <a:pt x="2578" y="10375"/>
                </a:moveTo>
                <a:lnTo>
                  <a:pt x="3721" y="0"/>
                </a:lnTo>
                <a:lnTo>
                  <a:pt x="101" y="7391"/>
                </a:lnTo>
                <a:lnTo>
                  <a:pt x="2578" y="10375"/>
                </a:lnTo>
                <a:close/>
              </a:path>
              <a:path w="3721" h="13385">
                <a:moveTo>
                  <a:pt x="2578" y="10375"/>
                </a:moveTo>
                <a:lnTo>
                  <a:pt x="2959" y="7264"/>
                </a:lnTo>
                <a:lnTo>
                  <a:pt x="4432" y="2044"/>
                </a:lnTo>
                <a:lnTo>
                  <a:pt x="8801" y="279"/>
                </a:lnTo>
                <a:lnTo>
                  <a:pt x="8801" y="8737"/>
                </a:lnTo>
                <a:lnTo>
                  <a:pt x="5740" y="9055"/>
                </a:lnTo>
                <a:lnTo>
                  <a:pt x="2578" y="10375"/>
                </a:lnTo>
                <a:lnTo>
                  <a:pt x="101" y="7391"/>
                </a:lnTo>
                <a:lnTo>
                  <a:pt x="0" y="13893"/>
                </a:lnTo>
                <a:lnTo>
                  <a:pt x="4698" y="11328"/>
                </a:lnTo>
                <a:lnTo>
                  <a:pt x="6642" y="11468"/>
                </a:lnTo>
                <a:lnTo>
                  <a:pt x="9512" y="10998"/>
                </a:lnTo>
                <a:lnTo>
                  <a:pt x="14808" y="11785"/>
                </a:lnTo>
                <a:lnTo>
                  <a:pt x="17068" y="13830"/>
                </a:lnTo>
                <a:lnTo>
                  <a:pt x="16573" y="6921"/>
                </a:lnTo>
                <a:lnTo>
                  <a:pt x="13893" y="-419"/>
                </a:lnTo>
                <a:lnTo>
                  <a:pt x="8915" y="-3009"/>
                </a:lnTo>
                <a:lnTo>
                  <a:pt x="3721" y="0"/>
                </a:lnTo>
                <a:lnTo>
                  <a:pt x="2578" y="1037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63" name="object 263"/>
          <p:cNvSpPr/>
          <p:nvPr/>
        </p:nvSpPr>
        <p:spPr>
          <a:xfrm>
            <a:off x="797855" y="632100"/>
            <a:ext cx="180154" cy="66143"/>
          </a:xfrm>
          <a:custGeom>
            <a:avLst/>
            <a:gdLst/>
            <a:ahLst/>
            <a:cxnLst/>
            <a:rect l="l" t="t" r="r" b="b"/>
            <a:pathLst>
              <a:path w="111658" h="40995">
                <a:moveTo>
                  <a:pt x="46024" y="8089"/>
                </a:moveTo>
                <a:lnTo>
                  <a:pt x="46126" y="4991"/>
                </a:lnTo>
                <a:lnTo>
                  <a:pt x="49225" y="3670"/>
                </a:lnTo>
                <a:lnTo>
                  <a:pt x="55841" y="1803"/>
                </a:lnTo>
                <a:lnTo>
                  <a:pt x="60464" y="1803"/>
                </a:lnTo>
                <a:lnTo>
                  <a:pt x="66103" y="3670"/>
                </a:lnTo>
                <a:lnTo>
                  <a:pt x="70142" y="5003"/>
                </a:lnTo>
                <a:lnTo>
                  <a:pt x="67068" y="6400"/>
                </a:lnTo>
                <a:lnTo>
                  <a:pt x="68122" y="8166"/>
                </a:lnTo>
                <a:lnTo>
                  <a:pt x="71996" y="5156"/>
                </a:lnTo>
                <a:lnTo>
                  <a:pt x="71361" y="3632"/>
                </a:lnTo>
                <a:lnTo>
                  <a:pt x="69811" y="0"/>
                </a:lnTo>
                <a:lnTo>
                  <a:pt x="46951" y="0"/>
                </a:lnTo>
                <a:lnTo>
                  <a:pt x="44259" y="660"/>
                </a:lnTo>
                <a:lnTo>
                  <a:pt x="42138" y="1968"/>
                </a:lnTo>
                <a:lnTo>
                  <a:pt x="41567" y="5219"/>
                </a:lnTo>
                <a:lnTo>
                  <a:pt x="46024" y="8089"/>
                </a:lnTo>
                <a:close/>
              </a:path>
              <a:path w="111658" h="40995">
                <a:moveTo>
                  <a:pt x="106413" y="0"/>
                </a:moveTo>
                <a:lnTo>
                  <a:pt x="106413" y="16979"/>
                </a:lnTo>
                <a:lnTo>
                  <a:pt x="111658" y="16979"/>
                </a:lnTo>
                <a:lnTo>
                  <a:pt x="111658" y="0"/>
                </a:lnTo>
                <a:lnTo>
                  <a:pt x="106413" y="0"/>
                </a:lnTo>
                <a:close/>
              </a:path>
              <a:path w="111658" h="40995">
                <a:moveTo>
                  <a:pt x="50203" y="7315"/>
                </a:moveTo>
                <a:lnTo>
                  <a:pt x="46126" y="4991"/>
                </a:lnTo>
                <a:lnTo>
                  <a:pt x="46024" y="8089"/>
                </a:lnTo>
                <a:lnTo>
                  <a:pt x="56413" y="11963"/>
                </a:lnTo>
                <a:lnTo>
                  <a:pt x="59067" y="11963"/>
                </a:lnTo>
                <a:lnTo>
                  <a:pt x="68122" y="8166"/>
                </a:lnTo>
                <a:lnTo>
                  <a:pt x="67068" y="6400"/>
                </a:lnTo>
                <a:lnTo>
                  <a:pt x="61849" y="8267"/>
                </a:lnTo>
                <a:lnTo>
                  <a:pt x="58039" y="8267"/>
                </a:lnTo>
                <a:lnTo>
                  <a:pt x="50203" y="7315"/>
                </a:lnTo>
                <a:close/>
              </a:path>
              <a:path w="111658" h="40995">
                <a:moveTo>
                  <a:pt x="0" y="12"/>
                </a:moveTo>
                <a:lnTo>
                  <a:pt x="0" y="40995"/>
                </a:lnTo>
                <a:lnTo>
                  <a:pt x="5080" y="40995"/>
                </a:lnTo>
                <a:lnTo>
                  <a:pt x="508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64" name="object 264"/>
          <p:cNvSpPr/>
          <p:nvPr/>
        </p:nvSpPr>
        <p:spPr>
          <a:xfrm>
            <a:off x="969549" y="645797"/>
            <a:ext cx="8463" cy="0"/>
          </a:xfrm>
          <a:custGeom>
            <a:avLst/>
            <a:gdLst/>
            <a:ahLst/>
            <a:cxnLst/>
            <a:rect l="l" t="t" r="r" b="b"/>
            <a:pathLst>
              <a:path w="5245">
                <a:moveTo>
                  <a:pt x="0" y="0"/>
                </a:moveTo>
                <a:lnTo>
                  <a:pt x="5245" y="0"/>
                </a:lnTo>
              </a:path>
            </a:pathLst>
          </a:custGeom>
          <a:ln w="1824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65" name="object 265"/>
          <p:cNvSpPr/>
          <p:nvPr/>
        </p:nvSpPr>
        <p:spPr>
          <a:xfrm>
            <a:off x="797855" y="665181"/>
            <a:ext cx="8196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80" y="0"/>
                </a:lnTo>
              </a:path>
            </a:pathLst>
          </a:custGeom>
          <a:ln w="42252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66" name="object 266"/>
          <p:cNvSpPr/>
          <p:nvPr/>
        </p:nvSpPr>
        <p:spPr>
          <a:xfrm>
            <a:off x="797854" y="378007"/>
            <a:ext cx="180154" cy="254105"/>
          </a:xfrm>
          <a:custGeom>
            <a:avLst/>
            <a:gdLst/>
            <a:ahLst/>
            <a:cxnLst/>
            <a:rect l="l" t="t" r="r" b="b"/>
            <a:pathLst>
              <a:path w="111658" h="157492">
                <a:moveTo>
                  <a:pt x="56172" y="82029"/>
                </a:moveTo>
                <a:lnTo>
                  <a:pt x="5575" y="92265"/>
                </a:lnTo>
                <a:lnTo>
                  <a:pt x="12890" y="95580"/>
                </a:lnTo>
                <a:lnTo>
                  <a:pt x="25293" y="93258"/>
                </a:lnTo>
                <a:lnTo>
                  <a:pt x="37845" y="90950"/>
                </a:lnTo>
                <a:lnTo>
                  <a:pt x="47904" y="88887"/>
                </a:lnTo>
                <a:lnTo>
                  <a:pt x="56172" y="82029"/>
                </a:lnTo>
                <a:close/>
              </a:path>
              <a:path w="111658" h="157492">
                <a:moveTo>
                  <a:pt x="12026" y="100939"/>
                </a:moveTo>
                <a:lnTo>
                  <a:pt x="12054" y="107553"/>
                </a:lnTo>
                <a:lnTo>
                  <a:pt x="19009" y="118524"/>
                </a:lnTo>
                <a:lnTo>
                  <a:pt x="23977" y="129197"/>
                </a:lnTo>
                <a:lnTo>
                  <a:pt x="26276" y="123253"/>
                </a:lnTo>
                <a:lnTo>
                  <a:pt x="20758" y="112074"/>
                </a:lnTo>
                <a:lnTo>
                  <a:pt x="12916" y="101806"/>
                </a:lnTo>
                <a:lnTo>
                  <a:pt x="12026" y="100939"/>
                </a:lnTo>
                <a:close/>
              </a:path>
              <a:path w="111658" h="157492">
                <a:moveTo>
                  <a:pt x="23977" y="150050"/>
                </a:moveTo>
                <a:lnTo>
                  <a:pt x="18770" y="150952"/>
                </a:lnTo>
                <a:lnTo>
                  <a:pt x="23495" y="153746"/>
                </a:lnTo>
                <a:lnTo>
                  <a:pt x="28130" y="153746"/>
                </a:lnTo>
                <a:lnTo>
                  <a:pt x="26162" y="151917"/>
                </a:lnTo>
                <a:lnTo>
                  <a:pt x="23977" y="150050"/>
                </a:lnTo>
                <a:close/>
              </a:path>
              <a:path w="111658" h="157492">
                <a:moveTo>
                  <a:pt x="5575" y="92265"/>
                </a:moveTo>
                <a:lnTo>
                  <a:pt x="5575" y="85318"/>
                </a:lnTo>
                <a:lnTo>
                  <a:pt x="3643" y="72763"/>
                </a:lnTo>
                <a:lnTo>
                  <a:pt x="925" y="84118"/>
                </a:lnTo>
                <a:lnTo>
                  <a:pt x="0" y="94551"/>
                </a:lnTo>
                <a:lnTo>
                  <a:pt x="0" y="157492"/>
                </a:lnTo>
                <a:lnTo>
                  <a:pt x="5080" y="157492"/>
                </a:lnTo>
                <a:lnTo>
                  <a:pt x="5080" y="101549"/>
                </a:lnTo>
                <a:lnTo>
                  <a:pt x="5575" y="92265"/>
                </a:lnTo>
                <a:close/>
              </a:path>
              <a:path w="111658" h="157492">
                <a:moveTo>
                  <a:pt x="111658" y="93878"/>
                </a:moveTo>
                <a:lnTo>
                  <a:pt x="111318" y="87813"/>
                </a:lnTo>
                <a:lnTo>
                  <a:pt x="109269" y="76693"/>
                </a:lnTo>
                <a:lnTo>
                  <a:pt x="105505" y="64592"/>
                </a:lnTo>
                <a:lnTo>
                  <a:pt x="100185" y="52022"/>
                </a:lnTo>
                <a:lnTo>
                  <a:pt x="93468" y="39492"/>
                </a:lnTo>
                <a:lnTo>
                  <a:pt x="85513" y="27515"/>
                </a:lnTo>
                <a:lnTo>
                  <a:pt x="76480" y="16600"/>
                </a:lnTo>
                <a:lnTo>
                  <a:pt x="66528" y="7258"/>
                </a:lnTo>
                <a:lnTo>
                  <a:pt x="69405" y="56616"/>
                </a:lnTo>
                <a:lnTo>
                  <a:pt x="70459" y="61518"/>
                </a:lnTo>
                <a:lnTo>
                  <a:pt x="70459" y="70307"/>
                </a:lnTo>
                <a:lnTo>
                  <a:pt x="68618" y="74320"/>
                </a:lnTo>
                <a:lnTo>
                  <a:pt x="74676" y="74320"/>
                </a:lnTo>
                <a:lnTo>
                  <a:pt x="73571" y="69430"/>
                </a:lnTo>
                <a:lnTo>
                  <a:pt x="73571" y="60617"/>
                </a:lnTo>
                <a:lnTo>
                  <a:pt x="75349" y="56616"/>
                </a:lnTo>
                <a:lnTo>
                  <a:pt x="83769" y="56616"/>
                </a:lnTo>
                <a:lnTo>
                  <a:pt x="84823" y="61518"/>
                </a:lnTo>
                <a:lnTo>
                  <a:pt x="84823" y="70307"/>
                </a:lnTo>
                <a:lnTo>
                  <a:pt x="82969" y="74320"/>
                </a:lnTo>
                <a:lnTo>
                  <a:pt x="79044" y="74320"/>
                </a:lnTo>
                <a:lnTo>
                  <a:pt x="98806" y="95580"/>
                </a:lnTo>
                <a:lnTo>
                  <a:pt x="91973" y="97548"/>
                </a:lnTo>
                <a:lnTo>
                  <a:pt x="86804" y="102920"/>
                </a:lnTo>
                <a:lnTo>
                  <a:pt x="86093" y="107073"/>
                </a:lnTo>
                <a:lnTo>
                  <a:pt x="93840" y="101282"/>
                </a:lnTo>
                <a:lnTo>
                  <a:pt x="100126" y="99910"/>
                </a:lnTo>
                <a:lnTo>
                  <a:pt x="103390" y="99910"/>
                </a:lnTo>
                <a:lnTo>
                  <a:pt x="106413" y="103428"/>
                </a:lnTo>
                <a:lnTo>
                  <a:pt x="106413" y="157492"/>
                </a:lnTo>
                <a:lnTo>
                  <a:pt x="111658" y="157492"/>
                </a:lnTo>
                <a:lnTo>
                  <a:pt x="111658" y="93878"/>
                </a:lnTo>
                <a:close/>
              </a:path>
              <a:path w="111658" h="157492">
                <a:moveTo>
                  <a:pt x="74510" y="109255"/>
                </a:moveTo>
                <a:lnTo>
                  <a:pt x="75704" y="111353"/>
                </a:lnTo>
                <a:lnTo>
                  <a:pt x="74853" y="102323"/>
                </a:lnTo>
                <a:lnTo>
                  <a:pt x="71158" y="95859"/>
                </a:lnTo>
                <a:lnTo>
                  <a:pt x="67462" y="89801"/>
                </a:lnTo>
                <a:lnTo>
                  <a:pt x="67032" y="96690"/>
                </a:lnTo>
                <a:lnTo>
                  <a:pt x="74510" y="109255"/>
                </a:lnTo>
                <a:close/>
              </a:path>
              <a:path w="111658" h="157492">
                <a:moveTo>
                  <a:pt x="95681" y="151904"/>
                </a:moveTo>
                <a:lnTo>
                  <a:pt x="99669" y="150736"/>
                </a:lnTo>
                <a:lnTo>
                  <a:pt x="96913" y="142951"/>
                </a:lnTo>
                <a:lnTo>
                  <a:pt x="90487" y="130174"/>
                </a:lnTo>
                <a:lnTo>
                  <a:pt x="90963" y="126473"/>
                </a:lnTo>
                <a:lnTo>
                  <a:pt x="97555" y="116330"/>
                </a:lnTo>
                <a:lnTo>
                  <a:pt x="106413" y="103428"/>
                </a:lnTo>
                <a:lnTo>
                  <a:pt x="103390" y="99910"/>
                </a:lnTo>
                <a:lnTo>
                  <a:pt x="95383" y="110741"/>
                </a:lnTo>
                <a:lnTo>
                  <a:pt x="88443" y="120509"/>
                </a:lnTo>
                <a:lnTo>
                  <a:pt x="87223" y="122326"/>
                </a:lnTo>
                <a:lnTo>
                  <a:pt x="84988" y="118376"/>
                </a:lnTo>
                <a:lnTo>
                  <a:pt x="83146" y="117068"/>
                </a:lnTo>
                <a:lnTo>
                  <a:pt x="81241" y="113093"/>
                </a:lnTo>
                <a:lnTo>
                  <a:pt x="86093" y="107073"/>
                </a:lnTo>
                <a:lnTo>
                  <a:pt x="86804" y="102920"/>
                </a:lnTo>
                <a:lnTo>
                  <a:pt x="78854" y="108051"/>
                </a:lnTo>
                <a:lnTo>
                  <a:pt x="74853" y="102323"/>
                </a:lnTo>
                <a:lnTo>
                  <a:pt x="75704" y="111353"/>
                </a:lnTo>
                <a:lnTo>
                  <a:pt x="66403" y="120708"/>
                </a:lnTo>
                <a:lnTo>
                  <a:pt x="58231" y="129727"/>
                </a:lnTo>
                <a:lnTo>
                  <a:pt x="56756" y="131571"/>
                </a:lnTo>
                <a:lnTo>
                  <a:pt x="49118" y="121878"/>
                </a:lnTo>
                <a:lnTo>
                  <a:pt x="40424" y="112354"/>
                </a:lnTo>
                <a:lnTo>
                  <a:pt x="38747" y="110439"/>
                </a:lnTo>
                <a:lnTo>
                  <a:pt x="44341" y="100714"/>
                </a:lnTo>
                <a:lnTo>
                  <a:pt x="54683" y="89356"/>
                </a:lnTo>
                <a:lnTo>
                  <a:pt x="57213" y="88671"/>
                </a:lnTo>
                <a:lnTo>
                  <a:pt x="67032" y="96690"/>
                </a:lnTo>
                <a:lnTo>
                  <a:pt x="67462" y="89801"/>
                </a:lnTo>
                <a:lnTo>
                  <a:pt x="98806" y="95580"/>
                </a:lnTo>
                <a:lnTo>
                  <a:pt x="79044" y="74320"/>
                </a:lnTo>
                <a:lnTo>
                  <a:pt x="60299" y="74320"/>
                </a:lnTo>
                <a:lnTo>
                  <a:pt x="59194" y="69430"/>
                </a:lnTo>
                <a:lnTo>
                  <a:pt x="59194" y="60617"/>
                </a:lnTo>
                <a:lnTo>
                  <a:pt x="60985" y="56616"/>
                </a:lnTo>
                <a:lnTo>
                  <a:pt x="69405" y="56616"/>
                </a:lnTo>
                <a:lnTo>
                  <a:pt x="66528" y="7258"/>
                </a:lnTo>
                <a:lnTo>
                  <a:pt x="55816" y="0"/>
                </a:lnTo>
                <a:lnTo>
                  <a:pt x="48809" y="5278"/>
                </a:lnTo>
                <a:lnTo>
                  <a:pt x="38627" y="14661"/>
                </a:lnTo>
                <a:lnTo>
                  <a:pt x="29299" y="25266"/>
                </a:lnTo>
                <a:lnTo>
                  <a:pt x="20980" y="36736"/>
                </a:lnTo>
                <a:lnTo>
                  <a:pt x="13826" y="48714"/>
                </a:lnTo>
                <a:lnTo>
                  <a:pt x="7995" y="60842"/>
                </a:lnTo>
                <a:lnTo>
                  <a:pt x="3643" y="72763"/>
                </a:lnTo>
                <a:lnTo>
                  <a:pt x="5575" y="85318"/>
                </a:lnTo>
                <a:lnTo>
                  <a:pt x="7132" y="76334"/>
                </a:lnTo>
                <a:lnTo>
                  <a:pt x="11475" y="64572"/>
                </a:lnTo>
                <a:lnTo>
                  <a:pt x="17985" y="51299"/>
                </a:lnTo>
                <a:lnTo>
                  <a:pt x="26041" y="37779"/>
                </a:lnTo>
                <a:lnTo>
                  <a:pt x="35025" y="25279"/>
                </a:lnTo>
                <a:lnTo>
                  <a:pt x="44318" y="15062"/>
                </a:lnTo>
                <a:lnTo>
                  <a:pt x="53301" y="8395"/>
                </a:lnTo>
                <a:lnTo>
                  <a:pt x="56172" y="7162"/>
                </a:lnTo>
                <a:lnTo>
                  <a:pt x="56172" y="82029"/>
                </a:lnTo>
                <a:lnTo>
                  <a:pt x="47904" y="88887"/>
                </a:lnTo>
                <a:lnTo>
                  <a:pt x="43281" y="94983"/>
                </a:lnTo>
                <a:lnTo>
                  <a:pt x="38671" y="101396"/>
                </a:lnTo>
                <a:lnTo>
                  <a:pt x="34658" y="107137"/>
                </a:lnTo>
                <a:lnTo>
                  <a:pt x="28511" y="102425"/>
                </a:lnTo>
                <a:lnTo>
                  <a:pt x="20307" y="97320"/>
                </a:lnTo>
                <a:lnTo>
                  <a:pt x="12890" y="95580"/>
                </a:lnTo>
                <a:lnTo>
                  <a:pt x="5575" y="92265"/>
                </a:lnTo>
                <a:lnTo>
                  <a:pt x="5080" y="101549"/>
                </a:lnTo>
                <a:lnTo>
                  <a:pt x="12054" y="107553"/>
                </a:lnTo>
                <a:lnTo>
                  <a:pt x="12026" y="100939"/>
                </a:lnTo>
                <a:lnTo>
                  <a:pt x="18973" y="101955"/>
                </a:lnTo>
                <a:lnTo>
                  <a:pt x="25641" y="105752"/>
                </a:lnTo>
                <a:lnTo>
                  <a:pt x="32283" y="111175"/>
                </a:lnTo>
                <a:lnTo>
                  <a:pt x="30403" y="116090"/>
                </a:lnTo>
                <a:lnTo>
                  <a:pt x="28536" y="118351"/>
                </a:lnTo>
                <a:lnTo>
                  <a:pt x="26276" y="123253"/>
                </a:lnTo>
                <a:lnTo>
                  <a:pt x="23977" y="129197"/>
                </a:lnTo>
                <a:lnTo>
                  <a:pt x="21234" y="132206"/>
                </a:lnTo>
                <a:lnTo>
                  <a:pt x="25819" y="132092"/>
                </a:lnTo>
                <a:lnTo>
                  <a:pt x="22529" y="137337"/>
                </a:lnTo>
                <a:lnTo>
                  <a:pt x="19265" y="139826"/>
                </a:lnTo>
                <a:lnTo>
                  <a:pt x="17602" y="144348"/>
                </a:lnTo>
                <a:lnTo>
                  <a:pt x="21780" y="143573"/>
                </a:lnTo>
                <a:lnTo>
                  <a:pt x="25209" y="143548"/>
                </a:lnTo>
                <a:lnTo>
                  <a:pt x="27660" y="144081"/>
                </a:lnTo>
                <a:lnTo>
                  <a:pt x="23533" y="145808"/>
                </a:lnTo>
                <a:lnTo>
                  <a:pt x="17703" y="145186"/>
                </a:lnTo>
                <a:lnTo>
                  <a:pt x="14757" y="149745"/>
                </a:lnTo>
                <a:lnTo>
                  <a:pt x="18770" y="150952"/>
                </a:lnTo>
                <a:lnTo>
                  <a:pt x="23977" y="150050"/>
                </a:lnTo>
                <a:lnTo>
                  <a:pt x="17957" y="149593"/>
                </a:lnTo>
                <a:lnTo>
                  <a:pt x="20739" y="149136"/>
                </a:lnTo>
                <a:lnTo>
                  <a:pt x="24892" y="147281"/>
                </a:lnTo>
                <a:lnTo>
                  <a:pt x="29514" y="147281"/>
                </a:lnTo>
                <a:lnTo>
                  <a:pt x="33870" y="148247"/>
                </a:lnTo>
                <a:lnTo>
                  <a:pt x="33680" y="150050"/>
                </a:lnTo>
                <a:lnTo>
                  <a:pt x="30441" y="151917"/>
                </a:lnTo>
                <a:lnTo>
                  <a:pt x="26162" y="151917"/>
                </a:lnTo>
                <a:lnTo>
                  <a:pt x="28130" y="153746"/>
                </a:lnTo>
                <a:lnTo>
                  <a:pt x="33794" y="150952"/>
                </a:lnTo>
                <a:lnTo>
                  <a:pt x="37782" y="149745"/>
                </a:lnTo>
                <a:lnTo>
                  <a:pt x="32550" y="142151"/>
                </a:lnTo>
                <a:lnTo>
                  <a:pt x="33883" y="133692"/>
                </a:lnTo>
                <a:lnTo>
                  <a:pt x="28575" y="128269"/>
                </a:lnTo>
                <a:lnTo>
                  <a:pt x="31305" y="123012"/>
                </a:lnTo>
                <a:lnTo>
                  <a:pt x="34074" y="119824"/>
                </a:lnTo>
                <a:lnTo>
                  <a:pt x="36499" y="114528"/>
                </a:lnTo>
                <a:lnTo>
                  <a:pt x="37841" y="116086"/>
                </a:lnTo>
                <a:lnTo>
                  <a:pt x="46477" y="126154"/>
                </a:lnTo>
                <a:lnTo>
                  <a:pt x="53530" y="135686"/>
                </a:lnTo>
                <a:lnTo>
                  <a:pt x="50716" y="138807"/>
                </a:lnTo>
                <a:lnTo>
                  <a:pt x="55689" y="138950"/>
                </a:lnTo>
                <a:lnTo>
                  <a:pt x="58153" y="139331"/>
                </a:lnTo>
                <a:lnTo>
                  <a:pt x="60921" y="136817"/>
                </a:lnTo>
                <a:lnTo>
                  <a:pt x="60921" y="131787"/>
                </a:lnTo>
                <a:lnTo>
                  <a:pt x="75844" y="117944"/>
                </a:lnTo>
                <a:lnTo>
                  <a:pt x="77901" y="116370"/>
                </a:lnTo>
                <a:lnTo>
                  <a:pt x="80365" y="121691"/>
                </a:lnTo>
                <a:lnTo>
                  <a:pt x="83159" y="124879"/>
                </a:lnTo>
                <a:lnTo>
                  <a:pt x="85890" y="129197"/>
                </a:lnTo>
                <a:lnTo>
                  <a:pt x="83134" y="132206"/>
                </a:lnTo>
                <a:lnTo>
                  <a:pt x="85394" y="132499"/>
                </a:lnTo>
                <a:lnTo>
                  <a:pt x="88646" y="132092"/>
                </a:lnTo>
                <a:lnTo>
                  <a:pt x="82232" y="136969"/>
                </a:lnTo>
                <a:lnTo>
                  <a:pt x="81381" y="139052"/>
                </a:lnTo>
                <a:lnTo>
                  <a:pt x="79565" y="145300"/>
                </a:lnTo>
                <a:lnTo>
                  <a:pt x="81915" y="144475"/>
                </a:lnTo>
                <a:lnTo>
                  <a:pt x="85864" y="143586"/>
                </a:lnTo>
                <a:lnTo>
                  <a:pt x="88658" y="143967"/>
                </a:lnTo>
                <a:lnTo>
                  <a:pt x="84505" y="145808"/>
                </a:lnTo>
                <a:lnTo>
                  <a:pt x="80365" y="145440"/>
                </a:lnTo>
                <a:lnTo>
                  <a:pt x="82473" y="149161"/>
                </a:lnTo>
                <a:lnTo>
                  <a:pt x="85864" y="147281"/>
                </a:lnTo>
                <a:lnTo>
                  <a:pt x="90487" y="147281"/>
                </a:lnTo>
                <a:lnTo>
                  <a:pt x="94780" y="149161"/>
                </a:lnTo>
                <a:lnTo>
                  <a:pt x="97878" y="150571"/>
                </a:lnTo>
                <a:lnTo>
                  <a:pt x="95681" y="151904"/>
                </a:lnTo>
                <a:close/>
              </a:path>
              <a:path w="111658" h="157492">
                <a:moveTo>
                  <a:pt x="80365" y="145440"/>
                </a:moveTo>
                <a:lnTo>
                  <a:pt x="77571" y="150660"/>
                </a:lnTo>
                <a:lnTo>
                  <a:pt x="80632" y="151891"/>
                </a:lnTo>
                <a:lnTo>
                  <a:pt x="85394" y="154685"/>
                </a:lnTo>
                <a:lnTo>
                  <a:pt x="90017" y="154685"/>
                </a:lnTo>
                <a:lnTo>
                  <a:pt x="95681" y="151904"/>
                </a:lnTo>
                <a:lnTo>
                  <a:pt x="97878" y="150571"/>
                </a:lnTo>
                <a:lnTo>
                  <a:pt x="95567" y="150977"/>
                </a:lnTo>
                <a:lnTo>
                  <a:pt x="92798" y="152819"/>
                </a:lnTo>
                <a:lnTo>
                  <a:pt x="88976" y="152819"/>
                </a:lnTo>
                <a:lnTo>
                  <a:pt x="84950" y="150977"/>
                </a:lnTo>
                <a:lnTo>
                  <a:pt x="79413" y="150571"/>
                </a:lnTo>
                <a:lnTo>
                  <a:pt x="82473" y="149161"/>
                </a:lnTo>
                <a:lnTo>
                  <a:pt x="80365" y="145440"/>
                </a:lnTo>
                <a:close/>
              </a:path>
              <a:path w="111658" h="157492">
                <a:moveTo>
                  <a:pt x="50533" y="156590"/>
                </a:moveTo>
                <a:lnTo>
                  <a:pt x="46951" y="157492"/>
                </a:lnTo>
                <a:lnTo>
                  <a:pt x="69811" y="157492"/>
                </a:lnTo>
                <a:lnTo>
                  <a:pt x="65963" y="148513"/>
                </a:lnTo>
                <a:lnTo>
                  <a:pt x="60921" y="136817"/>
                </a:lnTo>
                <a:lnTo>
                  <a:pt x="58153" y="139331"/>
                </a:lnTo>
                <a:lnTo>
                  <a:pt x="52313" y="138920"/>
                </a:lnTo>
                <a:lnTo>
                  <a:pt x="49923" y="139687"/>
                </a:lnTo>
                <a:lnTo>
                  <a:pt x="50716" y="138807"/>
                </a:lnTo>
                <a:lnTo>
                  <a:pt x="47879" y="138607"/>
                </a:lnTo>
                <a:lnTo>
                  <a:pt x="48501" y="149567"/>
                </a:lnTo>
                <a:lnTo>
                  <a:pt x="45300" y="155397"/>
                </a:lnTo>
                <a:lnTo>
                  <a:pt x="50393" y="154660"/>
                </a:lnTo>
                <a:lnTo>
                  <a:pt x="53530" y="153746"/>
                </a:lnTo>
                <a:lnTo>
                  <a:pt x="58140" y="155092"/>
                </a:lnTo>
                <a:lnTo>
                  <a:pt x="55105" y="156870"/>
                </a:lnTo>
                <a:lnTo>
                  <a:pt x="50533" y="15659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67" name="object 267"/>
          <p:cNvSpPr/>
          <p:nvPr/>
        </p:nvSpPr>
        <p:spPr>
          <a:xfrm>
            <a:off x="920431" y="471003"/>
            <a:ext cx="10592" cy="25244"/>
          </a:xfrm>
          <a:custGeom>
            <a:avLst/>
            <a:gdLst/>
            <a:ahLst/>
            <a:cxnLst/>
            <a:rect l="l" t="t" r="r" b="b"/>
            <a:pathLst>
              <a:path w="6565" h="15646">
                <a:moveTo>
                  <a:pt x="6565" y="8178"/>
                </a:moveTo>
                <a:lnTo>
                  <a:pt x="6565" y="4292"/>
                </a:lnTo>
                <a:lnTo>
                  <a:pt x="5537" y="0"/>
                </a:lnTo>
                <a:lnTo>
                  <a:pt x="1181" y="0"/>
                </a:lnTo>
                <a:lnTo>
                  <a:pt x="0" y="2616"/>
                </a:lnTo>
                <a:lnTo>
                  <a:pt x="0" y="11417"/>
                </a:lnTo>
                <a:lnTo>
                  <a:pt x="952" y="15646"/>
                </a:lnTo>
                <a:lnTo>
                  <a:pt x="5346" y="15646"/>
                </a:lnTo>
                <a:lnTo>
                  <a:pt x="6565" y="13004"/>
                </a:lnTo>
                <a:lnTo>
                  <a:pt x="6565" y="817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68" name="object 268"/>
          <p:cNvSpPr/>
          <p:nvPr/>
        </p:nvSpPr>
        <p:spPr>
          <a:xfrm>
            <a:off x="897261" y="471003"/>
            <a:ext cx="10613" cy="25244"/>
          </a:xfrm>
          <a:custGeom>
            <a:avLst/>
            <a:gdLst/>
            <a:ahLst/>
            <a:cxnLst/>
            <a:rect l="l" t="t" r="r" b="b"/>
            <a:pathLst>
              <a:path w="6578" h="15646">
                <a:moveTo>
                  <a:pt x="6578" y="8178"/>
                </a:moveTo>
                <a:lnTo>
                  <a:pt x="6578" y="4292"/>
                </a:lnTo>
                <a:lnTo>
                  <a:pt x="5537" y="0"/>
                </a:lnTo>
                <a:lnTo>
                  <a:pt x="1181" y="0"/>
                </a:lnTo>
                <a:lnTo>
                  <a:pt x="0" y="2616"/>
                </a:lnTo>
                <a:lnTo>
                  <a:pt x="0" y="11417"/>
                </a:lnTo>
                <a:lnTo>
                  <a:pt x="952" y="15646"/>
                </a:lnTo>
                <a:lnTo>
                  <a:pt x="5359" y="15646"/>
                </a:lnTo>
                <a:lnTo>
                  <a:pt x="6578" y="13004"/>
                </a:lnTo>
                <a:lnTo>
                  <a:pt x="6578" y="817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69" name="object 269"/>
          <p:cNvSpPr/>
          <p:nvPr/>
        </p:nvSpPr>
        <p:spPr>
          <a:xfrm>
            <a:off x="850986" y="469763"/>
            <a:ext cx="11843" cy="27600"/>
          </a:xfrm>
          <a:custGeom>
            <a:avLst/>
            <a:gdLst/>
            <a:ahLst/>
            <a:cxnLst/>
            <a:rect l="l" t="t" r="r" b="b"/>
            <a:pathLst>
              <a:path w="7340" h="17106">
                <a:moveTo>
                  <a:pt x="2832" y="5460"/>
                </a:moveTo>
                <a:lnTo>
                  <a:pt x="2832" y="14350"/>
                </a:lnTo>
                <a:lnTo>
                  <a:pt x="228" y="16687"/>
                </a:lnTo>
                <a:lnTo>
                  <a:pt x="3479" y="17056"/>
                </a:lnTo>
                <a:lnTo>
                  <a:pt x="7340" y="17106"/>
                </a:lnTo>
                <a:lnTo>
                  <a:pt x="5283" y="14350"/>
                </a:lnTo>
                <a:lnTo>
                  <a:pt x="5359" y="0"/>
                </a:lnTo>
                <a:lnTo>
                  <a:pt x="3886" y="622"/>
                </a:lnTo>
                <a:lnTo>
                  <a:pt x="0" y="3454"/>
                </a:lnTo>
                <a:lnTo>
                  <a:pt x="2819" y="2895"/>
                </a:lnTo>
                <a:lnTo>
                  <a:pt x="2832" y="54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70" name="object 270"/>
          <p:cNvSpPr/>
          <p:nvPr/>
        </p:nvSpPr>
        <p:spPr>
          <a:xfrm>
            <a:off x="867372" y="469355"/>
            <a:ext cx="18317" cy="28605"/>
          </a:xfrm>
          <a:custGeom>
            <a:avLst/>
            <a:gdLst/>
            <a:ahLst/>
            <a:cxnLst/>
            <a:rect l="l" t="t" r="r" b="b"/>
            <a:pathLst>
              <a:path w="11353" h="17729">
                <a:moveTo>
                  <a:pt x="1358" y="9613"/>
                </a:moveTo>
                <a:lnTo>
                  <a:pt x="4572" y="9613"/>
                </a:lnTo>
                <a:lnTo>
                  <a:pt x="7518" y="8585"/>
                </a:lnTo>
                <a:lnTo>
                  <a:pt x="4711" y="8648"/>
                </a:lnTo>
                <a:lnTo>
                  <a:pt x="2514" y="7810"/>
                </a:lnTo>
                <a:lnTo>
                  <a:pt x="2514" y="4368"/>
                </a:lnTo>
                <a:lnTo>
                  <a:pt x="3594" y="1016"/>
                </a:lnTo>
                <a:lnTo>
                  <a:pt x="6908" y="1016"/>
                </a:lnTo>
                <a:lnTo>
                  <a:pt x="8572" y="2768"/>
                </a:lnTo>
                <a:lnTo>
                  <a:pt x="8572" y="12103"/>
                </a:lnTo>
                <a:lnTo>
                  <a:pt x="5118" y="15798"/>
                </a:lnTo>
                <a:lnTo>
                  <a:pt x="2514" y="17449"/>
                </a:lnTo>
                <a:lnTo>
                  <a:pt x="3111" y="17729"/>
                </a:lnTo>
                <a:lnTo>
                  <a:pt x="5880" y="16433"/>
                </a:lnTo>
                <a:lnTo>
                  <a:pt x="11353" y="12458"/>
                </a:lnTo>
                <a:lnTo>
                  <a:pt x="11353" y="2705"/>
                </a:lnTo>
                <a:lnTo>
                  <a:pt x="9372" y="0"/>
                </a:lnTo>
                <a:lnTo>
                  <a:pt x="2273" y="0"/>
                </a:lnTo>
                <a:lnTo>
                  <a:pt x="0" y="2209"/>
                </a:lnTo>
                <a:lnTo>
                  <a:pt x="0" y="5257"/>
                </a:lnTo>
                <a:lnTo>
                  <a:pt x="1358" y="961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71" name="object 271"/>
          <p:cNvSpPr/>
          <p:nvPr/>
        </p:nvSpPr>
        <p:spPr>
          <a:xfrm>
            <a:off x="505822" y="714289"/>
            <a:ext cx="32006" cy="33605"/>
          </a:xfrm>
          <a:custGeom>
            <a:avLst/>
            <a:gdLst/>
            <a:ahLst/>
            <a:cxnLst/>
            <a:rect l="l" t="t" r="r" b="b"/>
            <a:pathLst>
              <a:path w="19837" h="20828">
                <a:moveTo>
                  <a:pt x="15875" y="8331"/>
                </a:moveTo>
                <a:lnTo>
                  <a:pt x="16878" y="0"/>
                </a:lnTo>
                <a:lnTo>
                  <a:pt x="11988" y="673"/>
                </a:lnTo>
                <a:lnTo>
                  <a:pt x="2324" y="6426"/>
                </a:lnTo>
                <a:lnTo>
                  <a:pt x="2768" y="12191"/>
                </a:lnTo>
                <a:lnTo>
                  <a:pt x="14897" y="10477"/>
                </a:lnTo>
                <a:lnTo>
                  <a:pt x="15430" y="14096"/>
                </a:lnTo>
                <a:lnTo>
                  <a:pt x="17221" y="18160"/>
                </a:lnTo>
                <a:lnTo>
                  <a:pt x="11582" y="18275"/>
                </a:lnTo>
                <a:lnTo>
                  <a:pt x="4660" y="15455"/>
                </a:lnTo>
                <a:lnTo>
                  <a:pt x="14719" y="20827"/>
                </a:lnTo>
                <a:lnTo>
                  <a:pt x="19837" y="20104"/>
                </a:lnTo>
                <a:lnTo>
                  <a:pt x="16332" y="11277"/>
                </a:lnTo>
                <a:lnTo>
                  <a:pt x="15875" y="8331"/>
                </a:lnTo>
                <a:close/>
              </a:path>
              <a:path w="19837" h="20828">
                <a:moveTo>
                  <a:pt x="2324" y="6426"/>
                </a:moveTo>
                <a:lnTo>
                  <a:pt x="0" y="12560"/>
                </a:lnTo>
                <a:lnTo>
                  <a:pt x="4483" y="18021"/>
                </a:lnTo>
                <a:lnTo>
                  <a:pt x="14719" y="20827"/>
                </a:lnTo>
                <a:lnTo>
                  <a:pt x="4660" y="15455"/>
                </a:lnTo>
                <a:lnTo>
                  <a:pt x="2768" y="12191"/>
                </a:lnTo>
                <a:lnTo>
                  <a:pt x="2324" y="642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72" name="object 272"/>
          <p:cNvSpPr/>
          <p:nvPr/>
        </p:nvSpPr>
        <p:spPr>
          <a:xfrm>
            <a:off x="1243570" y="713916"/>
            <a:ext cx="32477" cy="33706"/>
          </a:xfrm>
          <a:custGeom>
            <a:avLst/>
            <a:gdLst/>
            <a:ahLst/>
            <a:cxnLst/>
            <a:rect l="l" t="t" r="r" b="b"/>
            <a:pathLst>
              <a:path w="20129" h="20891">
                <a:moveTo>
                  <a:pt x="20129" y="13030"/>
                </a:moveTo>
                <a:lnTo>
                  <a:pt x="18021" y="6845"/>
                </a:lnTo>
                <a:lnTo>
                  <a:pt x="8509" y="876"/>
                </a:lnTo>
                <a:lnTo>
                  <a:pt x="3644" y="0"/>
                </a:lnTo>
                <a:lnTo>
                  <a:pt x="4356" y="8356"/>
                </a:lnTo>
                <a:lnTo>
                  <a:pt x="3797" y="11303"/>
                </a:lnTo>
                <a:lnTo>
                  <a:pt x="0" y="19989"/>
                </a:lnTo>
                <a:lnTo>
                  <a:pt x="5092" y="20891"/>
                </a:lnTo>
                <a:lnTo>
                  <a:pt x="7683" y="18465"/>
                </a:lnTo>
                <a:lnTo>
                  <a:pt x="3594" y="18135"/>
                </a:lnTo>
                <a:lnTo>
                  <a:pt x="2781" y="18084"/>
                </a:lnTo>
                <a:lnTo>
                  <a:pt x="4737" y="14185"/>
                </a:lnTo>
                <a:lnTo>
                  <a:pt x="5473" y="10668"/>
                </a:lnTo>
                <a:lnTo>
                  <a:pt x="17335" y="12700"/>
                </a:lnTo>
                <a:lnTo>
                  <a:pt x="20129" y="13030"/>
                </a:lnTo>
                <a:close/>
              </a:path>
              <a:path w="20129" h="20891">
                <a:moveTo>
                  <a:pt x="15468" y="18326"/>
                </a:moveTo>
                <a:lnTo>
                  <a:pt x="20129" y="13030"/>
                </a:lnTo>
                <a:lnTo>
                  <a:pt x="17335" y="12700"/>
                </a:lnTo>
                <a:lnTo>
                  <a:pt x="15341" y="15887"/>
                </a:lnTo>
                <a:lnTo>
                  <a:pt x="7683" y="18465"/>
                </a:lnTo>
                <a:lnTo>
                  <a:pt x="5092" y="20891"/>
                </a:lnTo>
                <a:lnTo>
                  <a:pt x="15468" y="1832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73" name="object 273"/>
          <p:cNvSpPr/>
          <p:nvPr/>
        </p:nvSpPr>
        <p:spPr>
          <a:xfrm>
            <a:off x="612599" y="770608"/>
            <a:ext cx="238840" cy="44689"/>
          </a:xfrm>
          <a:custGeom>
            <a:avLst/>
            <a:gdLst/>
            <a:ahLst/>
            <a:cxnLst/>
            <a:rect l="l" t="t" r="r" b="b"/>
            <a:pathLst>
              <a:path w="148031" h="27698">
                <a:moveTo>
                  <a:pt x="0" y="27698"/>
                </a:moveTo>
                <a:lnTo>
                  <a:pt x="148031" y="0"/>
                </a:lnTo>
              </a:path>
            </a:pathLst>
          </a:custGeom>
          <a:ln w="298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74" name="object 274"/>
          <p:cNvSpPr/>
          <p:nvPr/>
        </p:nvSpPr>
        <p:spPr>
          <a:xfrm>
            <a:off x="906454" y="767985"/>
            <a:ext cx="259023" cy="46842"/>
          </a:xfrm>
          <a:custGeom>
            <a:avLst/>
            <a:gdLst/>
            <a:ahLst/>
            <a:cxnLst/>
            <a:rect l="l" t="t" r="r" b="b"/>
            <a:pathLst>
              <a:path w="160540" h="29032">
                <a:moveTo>
                  <a:pt x="0" y="0"/>
                </a:moveTo>
                <a:lnTo>
                  <a:pt x="160540" y="29032"/>
                </a:lnTo>
              </a:path>
            </a:pathLst>
          </a:custGeom>
          <a:ln w="2984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75" name="object 275"/>
          <p:cNvSpPr/>
          <p:nvPr/>
        </p:nvSpPr>
        <p:spPr>
          <a:xfrm>
            <a:off x="7773757" y="1977103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9" y="66298"/>
                </a:lnTo>
                <a:lnTo>
                  <a:pt x="156566" y="52621"/>
                </a:lnTo>
                <a:lnTo>
                  <a:pt x="150589" y="40028"/>
                </a:lnTo>
                <a:lnTo>
                  <a:pt x="142617" y="28746"/>
                </a:lnTo>
                <a:lnTo>
                  <a:pt x="132877" y="19005"/>
                </a:lnTo>
                <a:lnTo>
                  <a:pt x="121598" y="11032"/>
                </a:lnTo>
                <a:lnTo>
                  <a:pt x="109008" y="5055"/>
                </a:lnTo>
                <a:lnTo>
                  <a:pt x="95336" y="1301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2"/>
                </a:lnTo>
                <a:lnTo>
                  <a:pt x="40024" y="11028"/>
                </a:lnTo>
                <a:lnTo>
                  <a:pt x="28744" y="19000"/>
                </a:lnTo>
                <a:lnTo>
                  <a:pt x="19004" y="28740"/>
                </a:lnTo>
                <a:lnTo>
                  <a:pt x="11032" y="40020"/>
                </a:lnTo>
                <a:lnTo>
                  <a:pt x="5055" y="52612"/>
                </a:lnTo>
                <a:lnTo>
                  <a:pt x="1301" y="66289"/>
                </a:lnTo>
                <a:lnTo>
                  <a:pt x="0" y="80822"/>
                </a:lnTo>
                <a:lnTo>
                  <a:pt x="1300" y="95340"/>
                </a:lnTo>
                <a:lnTo>
                  <a:pt x="5052" y="109014"/>
                </a:lnTo>
                <a:lnTo>
                  <a:pt x="11027" y="121606"/>
                </a:lnTo>
                <a:lnTo>
                  <a:pt x="18998" y="132888"/>
                </a:lnTo>
                <a:lnTo>
                  <a:pt x="28737" y="142631"/>
                </a:lnTo>
                <a:lnTo>
                  <a:pt x="40016" y="150607"/>
                </a:lnTo>
                <a:lnTo>
                  <a:pt x="52606" y="156587"/>
                </a:lnTo>
                <a:lnTo>
                  <a:pt x="66280" y="160342"/>
                </a:lnTo>
                <a:lnTo>
                  <a:pt x="80810" y="161645"/>
                </a:lnTo>
                <a:lnTo>
                  <a:pt x="95326" y="160344"/>
                </a:lnTo>
                <a:lnTo>
                  <a:pt x="108999" y="156590"/>
                </a:lnTo>
                <a:lnTo>
                  <a:pt x="121590" y="150611"/>
                </a:lnTo>
                <a:lnTo>
                  <a:pt x="132870" y="142637"/>
                </a:lnTo>
                <a:lnTo>
                  <a:pt x="142611" y="132895"/>
                </a:lnTo>
                <a:lnTo>
                  <a:pt x="150585" y="121614"/>
                </a:lnTo>
                <a:lnTo>
                  <a:pt x="156563" y="109022"/>
                </a:lnTo>
                <a:lnTo>
                  <a:pt x="160317" y="95349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76" name="object 276"/>
          <p:cNvSpPr/>
          <p:nvPr/>
        </p:nvSpPr>
        <p:spPr>
          <a:xfrm>
            <a:off x="7773757" y="1977103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7" y="95349"/>
                </a:lnTo>
                <a:lnTo>
                  <a:pt x="156563" y="109022"/>
                </a:lnTo>
                <a:lnTo>
                  <a:pt x="150585" y="121614"/>
                </a:lnTo>
                <a:lnTo>
                  <a:pt x="142611" y="132895"/>
                </a:lnTo>
                <a:lnTo>
                  <a:pt x="132870" y="142637"/>
                </a:lnTo>
                <a:lnTo>
                  <a:pt x="121590" y="150611"/>
                </a:lnTo>
                <a:lnTo>
                  <a:pt x="108999" y="156590"/>
                </a:lnTo>
                <a:lnTo>
                  <a:pt x="95326" y="160344"/>
                </a:lnTo>
                <a:lnTo>
                  <a:pt x="80810" y="161645"/>
                </a:lnTo>
                <a:lnTo>
                  <a:pt x="66280" y="160342"/>
                </a:lnTo>
                <a:lnTo>
                  <a:pt x="52606" y="156587"/>
                </a:lnTo>
                <a:lnTo>
                  <a:pt x="40016" y="150607"/>
                </a:lnTo>
                <a:lnTo>
                  <a:pt x="28737" y="142631"/>
                </a:lnTo>
                <a:lnTo>
                  <a:pt x="18998" y="132888"/>
                </a:lnTo>
                <a:lnTo>
                  <a:pt x="11027" y="121606"/>
                </a:lnTo>
                <a:lnTo>
                  <a:pt x="5052" y="109014"/>
                </a:lnTo>
                <a:lnTo>
                  <a:pt x="1300" y="95340"/>
                </a:lnTo>
                <a:lnTo>
                  <a:pt x="0" y="80822"/>
                </a:lnTo>
                <a:lnTo>
                  <a:pt x="1301" y="66289"/>
                </a:lnTo>
                <a:lnTo>
                  <a:pt x="5055" y="52612"/>
                </a:lnTo>
                <a:lnTo>
                  <a:pt x="11032" y="40020"/>
                </a:lnTo>
                <a:lnTo>
                  <a:pt x="19004" y="28740"/>
                </a:lnTo>
                <a:lnTo>
                  <a:pt x="28744" y="19000"/>
                </a:lnTo>
                <a:lnTo>
                  <a:pt x="40024" y="11028"/>
                </a:lnTo>
                <a:lnTo>
                  <a:pt x="52615" y="5052"/>
                </a:lnTo>
                <a:lnTo>
                  <a:pt x="66289" y="1300"/>
                </a:lnTo>
                <a:lnTo>
                  <a:pt x="80810" y="0"/>
                </a:lnTo>
                <a:lnTo>
                  <a:pt x="95336" y="1301"/>
                </a:lnTo>
                <a:lnTo>
                  <a:pt x="109008" y="5055"/>
                </a:lnTo>
                <a:lnTo>
                  <a:pt x="121598" y="11032"/>
                </a:lnTo>
                <a:lnTo>
                  <a:pt x="132877" y="19005"/>
                </a:lnTo>
                <a:lnTo>
                  <a:pt x="142617" y="28746"/>
                </a:lnTo>
                <a:lnTo>
                  <a:pt x="150589" y="40028"/>
                </a:lnTo>
                <a:lnTo>
                  <a:pt x="156566" y="52621"/>
                </a:lnTo>
                <a:lnTo>
                  <a:pt x="160319" y="66298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77" name="object 277"/>
          <p:cNvSpPr/>
          <p:nvPr/>
        </p:nvSpPr>
        <p:spPr>
          <a:xfrm>
            <a:off x="8029903" y="1616747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9" y="66298"/>
                </a:lnTo>
                <a:lnTo>
                  <a:pt x="156566" y="52621"/>
                </a:lnTo>
                <a:lnTo>
                  <a:pt x="150589" y="40028"/>
                </a:lnTo>
                <a:lnTo>
                  <a:pt x="142617" y="28746"/>
                </a:lnTo>
                <a:lnTo>
                  <a:pt x="132877" y="19005"/>
                </a:lnTo>
                <a:lnTo>
                  <a:pt x="121598" y="11032"/>
                </a:lnTo>
                <a:lnTo>
                  <a:pt x="109008" y="5055"/>
                </a:lnTo>
                <a:lnTo>
                  <a:pt x="95336" y="1301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2"/>
                </a:lnTo>
                <a:lnTo>
                  <a:pt x="40024" y="11028"/>
                </a:lnTo>
                <a:lnTo>
                  <a:pt x="28744" y="19000"/>
                </a:lnTo>
                <a:lnTo>
                  <a:pt x="19004" y="28740"/>
                </a:lnTo>
                <a:lnTo>
                  <a:pt x="11032" y="40020"/>
                </a:lnTo>
                <a:lnTo>
                  <a:pt x="5055" y="52612"/>
                </a:lnTo>
                <a:lnTo>
                  <a:pt x="1301" y="66289"/>
                </a:lnTo>
                <a:lnTo>
                  <a:pt x="0" y="80822"/>
                </a:lnTo>
                <a:lnTo>
                  <a:pt x="1300" y="95340"/>
                </a:lnTo>
                <a:lnTo>
                  <a:pt x="5052" y="109014"/>
                </a:lnTo>
                <a:lnTo>
                  <a:pt x="11027" y="121606"/>
                </a:lnTo>
                <a:lnTo>
                  <a:pt x="18998" y="132888"/>
                </a:lnTo>
                <a:lnTo>
                  <a:pt x="28737" y="142631"/>
                </a:lnTo>
                <a:lnTo>
                  <a:pt x="40016" y="150607"/>
                </a:lnTo>
                <a:lnTo>
                  <a:pt x="52606" y="156587"/>
                </a:lnTo>
                <a:lnTo>
                  <a:pt x="66280" y="160342"/>
                </a:lnTo>
                <a:lnTo>
                  <a:pt x="80810" y="161645"/>
                </a:lnTo>
                <a:lnTo>
                  <a:pt x="95326" y="160344"/>
                </a:lnTo>
                <a:lnTo>
                  <a:pt x="108999" y="156590"/>
                </a:lnTo>
                <a:lnTo>
                  <a:pt x="121590" y="150611"/>
                </a:lnTo>
                <a:lnTo>
                  <a:pt x="132870" y="142637"/>
                </a:lnTo>
                <a:lnTo>
                  <a:pt x="142611" y="132895"/>
                </a:lnTo>
                <a:lnTo>
                  <a:pt x="150585" y="121614"/>
                </a:lnTo>
                <a:lnTo>
                  <a:pt x="156563" y="109022"/>
                </a:lnTo>
                <a:lnTo>
                  <a:pt x="160317" y="95349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78" name="object 278"/>
          <p:cNvSpPr/>
          <p:nvPr/>
        </p:nvSpPr>
        <p:spPr>
          <a:xfrm>
            <a:off x="8029903" y="1616747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7" y="95349"/>
                </a:lnTo>
                <a:lnTo>
                  <a:pt x="156563" y="109022"/>
                </a:lnTo>
                <a:lnTo>
                  <a:pt x="150585" y="121614"/>
                </a:lnTo>
                <a:lnTo>
                  <a:pt x="142611" y="132895"/>
                </a:lnTo>
                <a:lnTo>
                  <a:pt x="132870" y="142637"/>
                </a:lnTo>
                <a:lnTo>
                  <a:pt x="121590" y="150611"/>
                </a:lnTo>
                <a:lnTo>
                  <a:pt x="108999" y="156590"/>
                </a:lnTo>
                <a:lnTo>
                  <a:pt x="95326" y="160344"/>
                </a:lnTo>
                <a:lnTo>
                  <a:pt x="80810" y="161645"/>
                </a:lnTo>
                <a:lnTo>
                  <a:pt x="66280" y="160342"/>
                </a:lnTo>
                <a:lnTo>
                  <a:pt x="52606" y="156587"/>
                </a:lnTo>
                <a:lnTo>
                  <a:pt x="40016" y="150607"/>
                </a:lnTo>
                <a:lnTo>
                  <a:pt x="28737" y="142631"/>
                </a:lnTo>
                <a:lnTo>
                  <a:pt x="18998" y="132888"/>
                </a:lnTo>
                <a:lnTo>
                  <a:pt x="11027" y="121606"/>
                </a:lnTo>
                <a:lnTo>
                  <a:pt x="5052" y="109014"/>
                </a:lnTo>
                <a:lnTo>
                  <a:pt x="1300" y="95340"/>
                </a:lnTo>
                <a:lnTo>
                  <a:pt x="0" y="80822"/>
                </a:lnTo>
                <a:lnTo>
                  <a:pt x="1301" y="66289"/>
                </a:lnTo>
                <a:lnTo>
                  <a:pt x="5055" y="52612"/>
                </a:lnTo>
                <a:lnTo>
                  <a:pt x="11032" y="40020"/>
                </a:lnTo>
                <a:lnTo>
                  <a:pt x="19004" y="28740"/>
                </a:lnTo>
                <a:lnTo>
                  <a:pt x="28744" y="19000"/>
                </a:lnTo>
                <a:lnTo>
                  <a:pt x="40024" y="11028"/>
                </a:lnTo>
                <a:lnTo>
                  <a:pt x="52615" y="5052"/>
                </a:lnTo>
                <a:lnTo>
                  <a:pt x="66289" y="1300"/>
                </a:lnTo>
                <a:lnTo>
                  <a:pt x="80810" y="0"/>
                </a:lnTo>
                <a:lnTo>
                  <a:pt x="95336" y="1301"/>
                </a:lnTo>
                <a:lnTo>
                  <a:pt x="109008" y="5055"/>
                </a:lnTo>
                <a:lnTo>
                  <a:pt x="121598" y="11032"/>
                </a:lnTo>
                <a:lnTo>
                  <a:pt x="132877" y="19005"/>
                </a:lnTo>
                <a:lnTo>
                  <a:pt x="142617" y="28746"/>
                </a:lnTo>
                <a:lnTo>
                  <a:pt x="150589" y="40028"/>
                </a:lnTo>
                <a:lnTo>
                  <a:pt x="156566" y="52621"/>
                </a:lnTo>
                <a:lnTo>
                  <a:pt x="160319" y="66298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79" name="object 279"/>
          <p:cNvSpPr/>
          <p:nvPr/>
        </p:nvSpPr>
        <p:spPr>
          <a:xfrm>
            <a:off x="8456806" y="1450586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9" y="66298"/>
                </a:lnTo>
                <a:lnTo>
                  <a:pt x="156566" y="52621"/>
                </a:lnTo>
                <a:lnTo>
                  <a:pt x="150589" y="40028"/>
                </a:lnTo>
                <a:lnTo>
                  <a:pt x="142617" y="28746"/>
                </a:lnTo>
                <a:lnTo>
                  <a:pt x="132877" y="19005"/>
                </a:lnTo>
                <a:lnTo>
                  <a:pt x="121598" y="11032"/>
                </a:lnTo>
                <a:lnTo>
                  <a:pt x="109008" y="5055"/>
                </a:lnTo>
                <a:lnTo>
                  <a:pt x="95336" y="1301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2"/>
                </a:lnTo>
                <a:lnTo>
                  <a:pt x="40024" y="11028"/>
                </a:lnTo>
                <a:lnTo>
                  <a:pt x="28744" y="19000"/>
                </a:lnTo>
                <a:lnTo>
                  <a:pt x="19004" y="28740"/>
                </a:lnTo>
                <a:lnTo>
                  <a:pt x="11032" y="40020"/>
                </a:lnTo>
                <a:lnTo>
                  <a:pt x="5055" y="52612"/>
                </a:lnTo>
                <a:lnTo>
                  <a:pt x="1301" y="66289"/>
                </a:lnTo>
                <a:lnTo>
                  <a:pt x="0" y="80822"/>
                </a:lnTo>
                <a:lnTo>
                  <a:pt x="1300" y="95340"/>
                </a:lnTo>
                <a:lnTo>
                  <a:pt x="5052" y="109014"/>
                </a:lnTo>
                <a:lnTo>
                  <a:pt x="11027" y="121606"/>
                </a:lnTo>
                <a:lnTo>
                  <a:pt x="18998" y="132888"/>
                </a:lnTo>
                <a:lnTo>
                  <a:pt x="28737" y="142631"/>
                </a:lnTo>
                <a:lnTo>
                  <a:pt x="40016" y="150607"/>
                </a:lnTo>
                <a:lnTo>
                  <a:pt x="52606" y="156587"/>
                </a:lnTo>
                <a:lnTo>
                  <a:pt x="66280" y="160342"/>
                </a:lnTo>
                <a:lnTo>
                  <a:pt x="80810" y="161645"/>
                </a:lnTo>
                <a:lnTo>
                  <a:pt x="95326" y="160344"/>
                </a:lnTo>
                <a:lnTo>
                  <a:pt x="108999" y="156590"/>
                </a:lnTo>
                <a:lnTo>
                  <a:pt x="121590" y="150611"/>
                </a:lnTo>
                <a:lnTo>
                  <a:pt x="132870" y="142637"/>
                </a:lnTo>
                <a:lnTo>
                  <a:pt x="142611" y="132895"/>
                </a:lnTo>
                <a:lnTo>
                  <a:pt x="150585" y="121614"/>
                </a:lnTo>
                <a:lnTo>
                  <a:pt x="156563" y="109022"/>
                </a:lnTo>
                <a:lnTo>
                  <a:pt x="160317" y="95349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80" name="object 280"/>
          <p:cNvSpPr/>
          <p:nvPr/>
        </p:nvSpPr>
        <p:spPr>
          <a:xfrm>
            <a:off x="8456806" y="1450586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7" y="95349"/>
                </a:lnTo>
                <a:lnTo>
                  <a:pt x="156563" y="109022"/>
                </a:lnTo>
                <a:lnTo>
                  <a:pt x="150585" y="121614"/>
                </a:lnTo>
                <a:lnTo>
                  <a:pt x="142611" y="132895"/>
                </a:lnTo>
                <a:lnTo>
                  <a:pt x="132870" y="142637"/>
                </a:lnTo>
                <a:lnTo>
                  <a:pt x="121590" y="150611"/>
                </a:lnTo>
                <a:lnTo>
                  <a:pt x="108999" y="156590"/>
                </a:lnTo>
                <a:lnTo>
                  <a:pt x="95326" y="160344"/>
                </a:lnTo>
                <a:lnTo>
                  <a:pt x="80810" y="161645"/>
                </a:lnTo>
                <a:lnTo>
                  <a:pt x="66280" y="160342"/>
                </a:lnTo>
                <a:lnTo>
                  <a:pt x="52606" y="156587"/>
                </a:lnTo>
                <a:lnTo>
                  <a:pt x="40016" y="150607"/>
                </a:lnTo>
                <a:lnTo>
                  <a:pt x="28737" y="142631"/>
                </a:lnTo>
                <a:lnTo>
                  <a:pt x="18998" y="132888"/>
                </a:lnTo>
                <a:lnTo>
                  <a:pt x="11027" y="121606"/>
                </a:lnTo>
                <a:lnTo>
                  <a:pt x="5052" y="109014"/>
                </a:lnTo>
                <a:lnTo>
                  <a:pt x="1300" y="95340"/>
                </a:lnTo>
                <a:lnTo>
                  <a:pt x="0" y="80822"/>
                </a:lnTo>
                <a:lnTo>
                  <a:pt x="1301" y="66289"/>
                </a:lnTo>
                <a:lnTo>
                  <a:pt x="5055" y="52612"/>
                </a:lnTo>
                <a:lnTo>
                  <a:pt x="11032" y="40020"/>
                </a:lnTo>
                <a:lnTo>
                  <a:pt x="19004" y="28740"/>
                </a:lnTo>
                <a:lnTo>
                  <a:pt x="28744" y="19000"/>
                </a:lnTo>
                <a:lnTo>
                  <a:pt x="40024" y="11028"/>
                </a:lnTo>
                <a:lnTo>
                  <a:pt x="52615" y="5052"/>
                </a:lnTo>
                <a:lnTo>
                  <a:pt x="66289" y="1300"/>
                </a:lnTo>
                <a:lnTo>
                  <a:pt x="80810" y="0"/>
                </a:lnTo>
                <a:lnTo>
                  <a:pt x="95336" y="1301"/>
                </a:lnTo>
                <a:lnTo>
                  <a:pt x="109008" y="5055"/>
                </a:lnTo>
                <a:lnTo>
                  <a:pt x="121598" y="11032"/>
                </a:lnTo>
                <a:lnTo>
                  <a:pt x="132877" y="19005"/>
                </a:lnTo>
                <a:lnTo>
                  <a:pt x="142617" y="28746"/>
                </a:lnTo>
                <a:lnTo>
                  <a:pt x="150589" y="40028"/>
                </a:lnTo>
                <a:lnTo>
                  <a:pt x="156566" y="52621"/>
                </a:lnTo>
                <a:lnTo>
                  <a:pt x="160319" y="66298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81" name="object 281"/>
          <p:cNvSpPr/>
          <p:nvPr/>
        </p:nvSpPr>
        <p:spPr>
          <a:xfrm>
            <a:off x="8784073" y="1322519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9" y="66298"/>
                </a:lnTo>
                <a:lnTo>
                  <a:pt x="156566" y="52621"/>
                </a:lnTo>
                <a:lnTo>
                  <a:pt x="150589" y="40028"/>
                </a:lnTo>
                <a:lnTo>
                  <a:pt x="142617" y="28746"/>
                </a:lnTo>
                <a:lnTo>
                  <a:pt x="132877" y="19005"/>
                </a:lnTo>
                <a:lnTo>
                  <a:pt x="121598" y="11032"/>
                </a:lnTo>
                <a:lnTo>
                  <a:pt x="109008" y="5055"/>
                </a:lnTo>
                <a:lnTo>
                  <a:pt x="95336" y="1301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2"/>
                </a:lnTo>
                <a:lnTo>
                  <a:pt x="40024" y="11028"/>
                </a:lnTo>
                <a:lnTo>
                  <a:pt x="28744" y="19000"/>
                </a:lnTo>
                <a:lnTo>
                  <a:pt x="19004" y="28740"/>
                </a:lnTo>
                <a:lnTo>
                  <a:pt x="11032" y="40020"/>
                </a:lnTo>
                <a:lnTo>
                  <a:pt x="5055" y="52612"/>
                </a:lnTo>
                <a:lnTo>
                  <a:pt x="1301" y="66289"/>
                </a:lnTo>
                <a:lnTo>
                  <a:pt x="0" y="80822"/>
                </a:lnTo>
                <a:lnTo>
                  <a:pt x="1300" y="95340"/>
                </a:lnTo>
                <a:lnTo>
                  <a:pt x="5052" y="109014"/>
                </a:lnTo>
                <a:lnTo>
                  <a:pt x="11027" y="121606"/>
                </a:lnTo>
                <a:lnTo>
                  <a:pt x="18998" y="132888"/>
                </a:lnTo>
                <a:lnTo>
                  <a:pt x="28737" y="142631"/>
                </a:lnTo>
                <a:lnTo>
                  <a:pt x="40016" y="150607"/>
                </a:lnTo>
                <a:lnTo>
                  <a:pt x="52606" y="156587"/>
                </a:lnTo>
                <a:lnTo>
                  <a:pt x="66280" y="160342"/>
                </a:lnTo>
                <a:lnTo>
                  <a:pt x="80810" y="161645"/>
                </a:lnTo>
                <a:lnTo>
                  <a:pt x="95326" y="160344"/>
                </a:lnTo>
                <a:lnTo>
                  <a:pt x="108999" y="156590"/>
                </a:lnTo>
                <a:lnTo>
                  <a:pt x="121590" y="150611"/>
                </a:lnTo>
                <a:lnTo>
                  <a:pt x="132870" y="142637"/>
                </a:lnTo>
                <a:lnTo>
                  <a:pt x="142611" y="132895"/>
                </a:lnTo>
                <a:lnTo>
                  <a:pt x="150585" y="121614"/>
                </a:lnTo>
                <a:lnTo>
                  <a:pt x="156563" y="109022"/>
                </a:lnTo>
                <a:lnTo>
                  <a:pt x="160317" y="95349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82" name="object 282"/>
          <p:cNvSpPr/>
          <p:nvPr/>
        </p:nvSpPr>
        <p:spPr>
          <a:xfrm>
            <a:off x="8784073" y="1322519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7" y="95349"/>
                </a:lnTo>
                <a:lnTo>
                  <a:pt x="156563" y="109022"/>
                </a:lnTo>
                <a:lnTo>
                  <a:pt x="150585" y="121614"/>
                </a:lnTo>
                <a:lnTo>
                  <a:pt x="142611" y="132895"/>
                </a:lnTo>
                <a:lnTo>
                  <a:pt x="132870" y="142637"/>
                </a:lnTo>
                <a:lnTo>
                  <a:pt x="121590" y="150611"/>
                </a:lnTo>
                <a:lnTo>
                  <a:pt x="108999" y="156590"/>
                </a:lnTo>
                <a:lnTo>
                  <a:pt x="95326" y="160344"/>
                </a:lnTo>
                <a:lnTo>
                  <a:pt x="80810" y="161645"/>
                </a:lnTo>
                <a:lnTo>
                  <a:pt x="66280" y="160342"/>
                </a:lnTo>
                <a:lnTo>
                  <a:pt x="52606" y="156587"/>
                </a:lnTo>
                <a:lnTo>
                  <a:pt x="40016" y="150607"/>
                </a:lnTo>
                <a:lnTo>
                  <a:pt x="28737" y="142631"/>
                </a:lnTo>
                <a:lnTo>
                  <a:pt x="18998" y="132888"/>
                </a:lnTo>
                <a:lnTo>
                  <a:pt x="11027" y="121606"/>
                </a:lnTo>
                <a:lnTo>
                  <a:pt x="5052" y="109014"/>
                </a:lnTo>
                <a:lnTo>
                  <a:pt x="1300" y="95340"/>
                </a:lnTo>
                <a:lnTo>
                  <a:pt x="0" y="80822"/>
                </a:lnTo>
                <a:lnTo>
                  <a:pt x="1301" y="66289"/>
                </a:lnTo>
                <a:lnTo>
                  <a:pt x="5055" y="52612"/>
                </a:lnTo>
                <a:lnTo>
                  <a:pt x="11032" y="40020"/>
                </a:lnTo>
                <a:lnTo>
                  <a:pt x="19004" y="28740"/>
                </a:lnTo>
                <a:lnTo>
                  <a:pt x="28744" y="19000"/>
                </a:lnTo>
                <a:lnTo>
                  <a:pt x="40024" y="11028"/>
                </a:lnTo>
                <a:lnTo>
                  <a:pt x="52615" y="5052"/>
                </a:lnTo>
                <a:lnTo>
                  <a:pt x="66289" y="1300"/>
                </a:lnTo>
                <a:lnTo>
                  <a:pt x="80810" y="0"/>
                </a:lnTo>
                <a:lnTo>
                  <a:pt x="95336" y="1301"/>
                </a:lnTo>
                <a:lnTo>
                  <a:pt x="109008" y="5055"/>
                </a:lnTo>
                <a:lnTo>
                  <a:pt x="121598" y="11032"/>
                </a:lnTo>
                <a:lnTo>
                  <a:pt x="132877" y="19005"/>
                </a:lnTo>
                <a:lnTo>
                  <a:pt x="142617" y="28746"/>
                </a:lnTo>
                <a:lnTo>
                  <a:pt x="150589" y="40028"/>
                </a:lnTo>
                <a:lnTo>
                  <a:pt x="156566" y="52621"/>
                </a:lnTo>
                <a:lnTo>
                  <a:pt x="160319" y="66298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83" name="object 283"/>
          <p:cNvSpPr/>
          <p:nvPr/>
        </p:nvSpPr>
        <p:spPr>
          <a:xfrm>
            <a:off x="1426872" y="4862460"/>
            <a:ext cx="260784" cy="260805"/>
          </a:xfrm>
          <a:custGeom>
            <a:avLst/>
            <a:gdLst/>
            <a:ahLst/>
            <a:cxnLst/>
            <a:rect l="l" t="t" r="r" b="b"/>
            <a:pathLst>
              <a:path w="161632" h="161645">
                <a:moveTo>
                  <a:pt x="161632" y="80822"/>
                </a:moveTo>
                <a:lnTo>
                  <a:pt x="160330" y="66289"/>
                </a:lnTo>
                <a:lnTo>
                  <a:pt x="156576" y="52614"/>
                </a:lnTo>
                <a:lnTo>
                  <a:pt x="150598" y="40022"/>
                </a:lnTo>
                <a:lnTo>
                  <a:pt x="142625" y="28742"/>
                </a:lnTo>
                <a:lnTo>
                  <a:pt x="132884" y="19003"/>
                </a:lnTo>
                <a:lnTo>
                  <a:pt x="121604" y="11030"/>
                </a:lnTo>
                <a:lnTo>
                  <a:pt x="109012" y="5054"/>
                </a:lnTo>
                <a:lnTo>
                  <a:pt x="95338" y="1301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2"/>
                </a:lnTo>
                <a:lnTo>
                  <a:pt x="40024" y="11028"/>
                </a:lnTo>
                <a:lnTo>
                  <a:pt x="28744" y="19000"/>
                </a:lnTo>
                <a:lnTo>
                  <a:pt x="19004" y="28740"/>
                </a:lnTo>
                <a:lnTo>
                  <a:pt x="11032" y="40020"/>
                </a:lnTo>
                <a:lnTo>
                  <a:pt x="5055" y="52612"/>
                </a:lnTo>
                <a:lnTo>
                  <a:pt x="1301" y="66289"/>
                </a:lnTo>
                <a:lnTo>
                  <a:pt x="0" y="80822"/>
                </a:lnTo>
                <a:lnTo>
                  <a:pt x="1300" y="95340"/>
                </a:lnTo>
                <a:lnTo>
                  <a:pt x="5052" y="109014"/>
                </a:lnTo>
                <a:lnTo>
                  <a:pt x="11027" y="121606"/>
                </a:lnTo>
                <a:lnTo>
                  <a:pt x="18998" y="132888"/>
                </a:lnTo>
                <a:lnTo>
                  <a:pt x="28737" y="142631"/>
                </a:lnTo>
                <a:lnTo>
                  <a:pt x="40016" y="150607"/>
                </a:lnTo>
                <a:lnTo>
                  <a:pt x="52606" y="156587"/>
                </a:lnTo>
                <a:lnTo>
                  <a:pt x="66280" y="160342"/>
                </a:lnTo>
                <a:lnTo>
                  <a:pt x="80810" y="161645"/>
                </a:lnTo>
                <a:lnTo>
                  <a:pt x="95339" y="160343"/>
                </a:lnTo>
                <a:lnTo>
                  <a:pt x="109013" y="156587"/>
                </a:lnTo>
                <a:lnTo>
                  <a:pt x="121604" y="150608"/>
                </a:lnTo>
                <a:lnTo>
                  <a:pt x="132884" y="142633"/>
                </a:lnTo>
                <a:lnTo>
                  <a:pt x="142625" y="132891"/>
                </a:lnTo>
                <a:lnTo>
                  <a:pt x="150599" y="121611"/>
                </a:lnTo>
                <a:lnTo>
                  <a:pt x="156576" y="109020"/>
                </a:lnTo>
                <a:lnTo>
                  <a:pt x="160330" y="95348"/>
                </a:lnTo>
                <a:lnTo>
                  <a:pt x="161632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84" name="object 284"/>
          <p:cNvSpPr/>
          <p:nvPr/>
        </p:nvSpPr>
        <p:spPr>
          <a:xfrm>
            <a:off x="1426872" y="4862460"/>
            <a:ext cx="260784" cy="260805"/>
          </a:xfrm>
          <a:custGeom>
            <a:avLst/>
            <a:gdLst/>
            <a:ahLst/>
            <a:cxnLst/>
            <a:rect l="l" t="t" r="r" b="b"/>
            <a:pathLst>
              <a:path w="161632" h="161645">
                <a:moveTo>
                  <a:pt x="161632" y="80822"/>
                </a:moveTo>
                <a:lnTo>
                  <a:pt x="160330" y="95348"/>
                </a:lnTo>
                <a:lnTo>
                  <a:pt x="156576" y="109020"/>
                </a:lnTo>
                <a:lnTo>
                  <a:pt x="150599" y="121611"/>
                </a:lnTo>
                <a:lnTo>
                  <a:pt x="142625" y="132891"/>
                </a:lnTo>
                <a:lnTo>
                  <a:pt x="132884" y="142633"/>
                </a:lnTo>
                <a:lnTo>
                  <a:pt x="121604" y="150608"/>
                </a:lnTo>
                <a:lnTo>
                  <a:pt x="109013" y="156587"/>
                </a:lnTo>
                <a:lnTo>
                  <a:pt x="95339" y="160343"/>
                </a:lnTo>
                <a:lnTo>
                  <a:pt x="80810" y="161645"/>
                </a:lnTo>
                <a:lnTo>
                  <a:pt x="66280" y="160342"/>
                </a:lnTo>
                <a:lnTo>
                  <a:pt x="52606" y="156587"/>
                </a:lnTo>
                <a:lnTo>
                  <a:pt x="40016" y="150607"/>
                </a:lnTo>
                <a:lnTo>
                  <a:pt x="28737" y="142631"/>
                </a:lnTo>
                <a:lnTo>
                  <a:pt x="18998" y="132888"/>
                </a:lnTo>
                <a:lnTo>
                  <a:pt x="11027" y="121606"/>
                </a:lnTo>
                <a:lnTo>
                  <a:pt x="5052" y="109014"/>
                </a:lnTo>
                <a:lnTo>
                  <a:pt x="1300" y="95340"/>
                </a:lnTo>
                <a:lnTo>
                  <a:pt x="0" y="80822"/>
                </a:lnTo>
                <a:lnTo>
                  <a:pt x="1301" y="66289"/>
                </a:lnTo>
                <a:lnTo>
                  <a:pt x="5055" y="52612"/>
                </a:lnTo>
                <a:lnTo>
                  <a:pt x="11032" y="40020"/>
                </a:lnTo>
                <a:lnTo>
                  <a:pt x="19004" y="28740"/>
                </a:lnTo>
                <a:lnTo>
                  <a:pt x="28744" y="19000"/>
                </a:lnTo>
                <a:lnTo>
                  <a:pt x="40024" y="11028"/>
                </a:lnTo>
                <a:lnTo>
                  <a:pt x="52615" y="5052"/>
                </a:lnTo>
                <a:lnTo>
                  <a:pt x="66289" y="1300"/>
                </a:lnTo>
                <a:lnTo>
                  <a:pt x="80810" y="0"/>
                </a:lnTo>
                <a:lnTo>
                  <a:pt x="95338" y="1301"/>
                </a:lnTo>
                <a:lnTo>
                  <a:pt x="109012" y="5054"/>
                </a:lnTo>
                <a:lnTo>
                  <a:pt x="121604" y="11030"/>
                </a:lnTo>
                <a:lnTo>
                  <a:pt x="132884" y="19003"/>
                </a:lnTo>
                <a:lnTo>
                  <a:pt x="142625" y="28742"/>
                </a:lnTo>
                <a:lnTo>
                  <a:pt x="150598" y="40022"/>
                </a:lnTo>
                <a:lnTo>
                  <a:pt x="156576" y="52614"/>
                </a:lnTo>
                <a:lnTo>
                  <a:pt x="160330" y="66289"/>
                </a:lnTo>
                <a:lnTo>
                  <a:pt x="161632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85" name="object 285"/>
          <p:cNvSpPr/>
          <p:nvPr/>
        </p:nvSpPr>
        <p:spPr>
          <a:xfrm>
            <a:off x="2565687" y="5036479"/>
            <a:ext cx="260784" cy="260784"/>
          </a:xfrm>
          <a:custGeom>
            <a:avLst/>
            <a:gdLst/>
            <a:ahLst/>
            <a:cxnLst/>
            <a:rect l="l" t="t" r="r" b="b"/>
            <a:pathLst>
              <a:path w="161632" h="161632">
                <a:moveTo>
                  <a:pt x="161632" y="80822"/>
                </a:moveTo>
                <a:lnTo>
                  <a:pt x="160331" y="66293"/>
                </a:lnTo>
                <a:lnTo>
                  <a:pt x="156578" y="52619"/>
                </a:lnTo>
                <a:lnTo>
                  <a:pt x="150601" y="40028"/>
                </a:lnTo>
                <a:lnTo>
                  <a:pt x="142629" y="28748"/>
                </a:lnTo>
                <a:lnTo>
                  <a:pt x="132889" y="19007"/>
                </a:lnTo>
                <a:lnTo>
                  <a:pt x="121609" y="11033"/>
                </a:lnTo>
                <a:lnTo>
                  <a:pt x="109018" y="5056"/>
                </a:lnTo>
                <a:lnTo>
                  <a:pt x="95342" y="1302"/>
                </a:lnTo>
                <a:lnTo>
                  <a:pt x="80810" y="0"/>
                </a:lnTo>
                <a:lnTo>
                  <a:pt x="66293" y="1300"/>
                </a:lnTo>
                <a:lnTo>
                  <a:pt x="52620" y="5053"/>
                </a:lnTo>
                <a:lnTo>
                  <a:pt x="40029" y="11030"/>
                </a:lnTo>
                <a:lnTo>
                  <a:pt x="28749" y="19004"/>
                </a:lnTo>
                <a:lnTo>
                  <a:pt x="19008" y="28745"/>
                </a:lnTo>
                <a:lnTo>
                  <a:pt x="11035" y="40025"/>
                </a:lnTo>
                <a:lnTo>
                  <a:pt x="5056" y="52617"/>
                </a:lnTo>
                <a:lnTo>
                  <a:pt x="1302" y="66292"/>
                </a:lnTo>
                <a:lnTo>
                  <a:pt x="0" y="80822"/>
                </a:lnTo>
                <a:lnTo>
                  <a:pt x="1298" y="95330"/>
                </a:lnTo>
                <a:lnTo>
                  <a:pt x="5050" y="109005"/>
                </a:lnTo>
                <a:lnTo>
                  <a:pt x="11027" y="121597"/>
                </a:lnTo>
                <a:lnTo>
                  <a:pt x="18999" y="132878"/>
                </a:lnTo>
                <a:lnTo>
                  <a:pt x="28739" y="142621"/>
                </a:lnTo>
                <a:lnTo>
                  <a:pt x="40019" y="150596"/>
                </a:lnTo>
                <a:lnTo>
                  <a:pt x="52609" y="156575"/>
                </a:lnTo>
                <a:lnTo>
                  <a:pt x="66282" y="160330"/>
                </a:lnTo>
                <a:lnTo>
                  <a:pt x="80810" y="161632"/>
                </a:lnTo>
                <a:lnTo>
                  <a:pt x="95334" y="160332"/>
                </a:lnTo>
                <a:lnTo>
                  <a:pt x="109011" y="156579"/>
                </a:lnTo>
                <a:lnTo>
                  <a:pt x="121604" y="150602"/>
                </a:lnTo>
                <a:lnTo>
                  <a:pt x="132885" y="142629"/>
                </a:lnTo>
                <a:lnTo>
                  <a:pt x="142627" y="132889"/>
                </a:lnTo>
                <a:lnTo>
                  <a:pt x="150600" y="121610"/>
                </a:lnTo>
                <a:lnTo>
                  <a:pt x="156577" y="109021"/>
                </a:lnTo>
                <a:lnTo>
                  <a:pt x="160331" y="95348"/>
                </a:lnTo>
                <a:lnTo>
                  <a:pt x="161632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86" name="object 286"/>
          <p:cNvSpPr/>
          <p:nvPr/>
        </p:nvSpPr>
        <p:spPr>
          <a:xfrm>
            <a:off x="2565687" y="5036479"/>
            <a:ext cx="260784" cy="260784"/>
          </a:xfrm>
          <a:custGeom>
            <a:avLst/>
            <a:gdLst/>
            <a:ahLst/>
            <a:cxnLst/>
            <a:rect l="l" t="t" r="r" b="b"/>
            <a:pathLst>
              <a:path w="161632" h="161632">
                <a:moveTo>
                  <a:pt x="161632" y="80822"/>
                </a:moveTo>
                <a:lnTo>
                  <a:pt x="160331" y="95348"/>
                </a:lnTo>
                <a:lnTo>
                  <a:pt x="156577" y="109021"/>
                </a:lnTo>
                <a:lnTo>
                  <a:pt x="150600" y="121610"/>
                </a:lnTo>
                <a:lnTo>
                  <a:pt x="142627" y="132889"/>
                </a:lnTo>
                <a:lnTo>
                  <a:pt x="132885" y="142629"/>
                </a:lnTo>
                <a:lnTo>
                  <a:pt x="121604" y="150602"/>
                </a:lnTo>
                <a:lnTo>
                  <a:pt x="109011" y="156579"/>
                </a:lnTo>
                <a:lnTo>
                  <a:pt x="95334" y="160332"/>
                </a:lnTo>
                <a:lnTo>
                  <a:pt x="80810" y="161632"/>
                </a:lnTo>
                <a:lnTo>
                  <a:pt x="66282" y="160330"/>
                </a:lnTo>
                <a:lnTo>
                  <a:pt x="52609" y="156575"/>
                </a:lnTo>
                <a:lnTo>
                  <a:pt x="40019" y="150596"/>
                </a:lnTo>
                <a:lnTo>
                  <a:pt x="28739" y="142621"/>
                </a:lnTo>
                <a:lnTo>
                  <a:pt x="18999" y="132878"/>
                </a:lnTo>
                <a:lnTo>
                  <a:pt x="11027" y="121597"/>
                </a:lnTo>
                <a:lnTo>
                  <a:pt x="5050" y="109005"/>
                </a:lnTo>
                <a:lnTo>
                  <a:pt x="1298" y="95330"/>
                </a:lnTo>
                <a:lnTo>
                  <a:pt x="0" y="80822"/>
                </a:lnTo>
                <a:lnTo>
                  <a:pt x="1302" y="66292"/>
                </a:lnTo>
                <a:lnTo>
                  <a:pt x="5056" y="52617"/>
                </a:lnTo>
                <a:lnTo>
                  <a:pt x="11035" y="40025"/>
                </a:lnTo>
                <a:lnTo>
                  <a:pt x="19008" y="28745"/>
                </a:lnTo>
                <a:lnTo>
                  <a:pt x="28749" y="19004"/>
                </a:lnTo>
                <a:lnTo>
                  <a:pt x="40029" y="11030"/>
                </a:lnTo>
                <a:lnTo>
                  <a:pt x="52620" y="5053"/>
                </a:lnTo>
                <a:lnTo>
                  <a:pt x="66293" y="1300"/>
                </a:lnTo>
                <a:lnTo>
                  <a:pt x="80810" y="0"/>
                </a:lnTo>
                <a:lnTo>
                  <a:pt x="95342" y="1302"/>
                </a:lnTo>
                <a:lnTo>
                  <a:pt x="109018" y="5056"/>
                </a:lnTo>
                <a:lnTo>
                  <a:pt x="121609" y="11033"/>
                </a:lnTo>
                <a:lnTo>
                  <a:pt x="132889" y="19007"/>
                </a:lnTo>
                <a:lnTo>
                  <a:pt x="142629" y="28748"/>
                </a:lnTo>
                <a:lnTo>
                  <a:pt x="150601" y="40028"/>
                </a:lnTo>
                <a:lnTo>
                  <a:pt x="156578" y="52619"/>
                </a:lnTo>
                <a:lnTo>
                  <a:pt x="160331" y="66293"/>
                </a:lnTo>
                <a:lnTo>
                  <a:pt x="161632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87" name="object 287"/>
          <p:cNvSpPr/>
          <p:nvPr/>
        </p:nvSpPr>
        <p:spPr>
          <a:xfrm>
            <a:off x="3831259" y="4721400"/>
            <a:ext cx="260805" cy="260805"/>
          </a:xfrm>
          <a:custGeom>
            <a:avLst/>
            <a:gdLst/>
            <a:ahLst/>
            <a:cxnLst/>
            <a:rect l="l" t="t" r="r" b="b"/>
            <a:pathLst>
              <a:path w="161645" h="161645">
                <a:moveTo>
                  <a:pt x="161645" y="80822"/>
                </a:moveTo>
                <a:lnTo>
                  <a:pt x="160343" y="66296"/>
                </a:lnTo>
                <a:lnTo>
                  <a:pt x="156590" y="52624"/>
                </a:lnTo>
                <a:lnTo>
                  <a:pt x="150614" y="40033"/>
                </a:lnTo>
                <a:lnTo>
                  <a:pt x="142642" y="28753"/>
                </a:lnTo>
                <a:lnTo>
                  <a:pt x="132902" y="19011"/>
                </a:lnTo>
                <a:lnTo>
                  <a:pt x="121622" y="11036"/>
                </a:lnTo>
                <a:lnTo>
                  <a:pt x="109030" y="5057"/>
                </a:lnTo>
                <a:lnTo>
                  <a:pt x="95354" y="1302"/>
                </a:lnTo>
                <a:lnTo>
                  <a:pt x="80822" y="0"/>
                </a:lnTo>
                <a:lnTo>
                  <a:pt x="66296" y="1302"/>
                </a:lnTo>
                <a:lnTo>
                  <a:pt x="52624" y="5057"/>
                </a:lnTo>
                <a:lnTo>
                  <a:pt x="40033" y="11037"/>
                </a:lnTo>
                <a:lnTo>
                  <a:pt x="28753" y="19011"/>
                </a:lnTo>
                <a:lnTo>
                  <a:pt x="19011" y="28753"/>
                </a:lnTo>
                <a:lnTo>
                  <a:pt x="11036" y="40034"/>
                </a:lnTo>
                <a:lnTo>
                  <a:pt x="5057" y="52625"/>
                </a:lnTo>
                <a:lnTo>
                  <a:pt x="1302" y="66297"/>
                </a:lnTo>
                <a:lnTo>
                  <a:pt x="0" y="80822"/>
                </a:lnTo>
                <a:lnTo>
                  <a:pt x="1302" y="95352"/>
                </a:lnTo>
                <a:lnTo>
                  <a:pt x="5057" y="109026"/>
                </a:lnTo>
                <a:lnTo>
                  <a:pt x="11037" y="121617"/>
                </a:lnTo>
                <a:lnTo>
                  <a:pt x="19011" y="132897"/>
                </a:lnTo>
                <a:lnTo>
                  <a:pt x="28753" y="142638"/>
                </a:lnTo>
                <a:lnTo>
                  <a:pt x="40034" y="150611"/>
                </a:lnTo>
                <a:lnTo>
                  <a:pt x="52625" y="156589"/>
                </a:lnTo>
                <a:lnTo>
                  <a:pt x="66297" y="160343"/>
                </a:lnTo>
                <a:lnTo>
                  <a:pt x="80822" y="161645"/>
                </a:lnTo>
                <a:lnTo>
                  <a:pt x="95355" y="160343"/>
                </a:lnTo>
                <a:lnTo>
                  <a:pt x="109031" y="156589"/>
                </a:lnTo>
                <a:lnTo>
                  <a:pt x="121623" y="150611"/>
                </a:lnTo>
                <a:lnTo>
                  <a:pt x="132902" y="142637"/>
                </a:lnTo>
                <a:lnTo>
                  <a:pt x="142642" y="132897"/>
                </a:lnTo>
                <a:lnTo>
                  <a:pt x="150614" y="121616"/>
                </a:lnTo>
                <a:lnTo>
                  <a:pt x="156591" y="109025"/>
                </a:lnTo>
                <a:lnTo>
                  <a:pt x="160343" y="95351"/>
                </a:lnTo>
                <a:lnTo>
                  <a:pt x="161645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88" name="object 288"/>
          <p:cNvSpPr/>
          <p:nvPr/>
        </p:nvSpPr>
        <p:spPr>
          <a:xfrm>
            <a:off x="3831259" y="4721400"/>
            <a:ext cx="260805" cy="260805"/>
          </a:xfrm>
          <a:custGeom>
            <a:avLst/>
            <a:gdLst/>
            <a:ahLst/>
            <a:cxnLst/>
            <a:rect l="l" t="t" r="r" b="b"/>
            <a:pathLst>
              <a:path w="161645" h="161645">
                <a:moveTo>
                  <a:pt x="161645" y="80822"/>
                </a:moveTo>
                <a:lnTo>
                  <a:pt x="160343" y="95351"/>
                </a:lnTo>
                <a:lnTo>
                  <a:pt x="156591" y="109025"/>
                </a:lnTo>
                <a:lnTo>
                  <a:pt x="150614" y="121616"/>
                </a:lnTo>
                <a:lnTo>
                  <a:pt x="142642" y="132897"/>
                </a:lnTo>
                <a:lnTo>
                  <a:pt x="132902" y="142637"/>
                </a:lnTo>
                <a:lnTo>
                  <a:pt x="121623" y="150611"/>
                </a:lnTo>
                <a:lnTo>
                  <a:pt x="109031" y="156589"/>
                </a:lnTo>
                <a:lnTo>
                  <a:pt x="95355" y="160343"/>
                </a:lnTo>
                <a:lnTo>
                  <a:pt x="80822" y="161645"/>
                </a:lnTo>
                <a:lnTo>
                  <a:pt x="66297" y="160343"/>
                </a:lnTo>
                <a:lnTo>
                  <a:pt x="52625" y="156589"/>
                </a:lnTo>
                <a:lnTo>
                  <a:pt x="40034" y="150611"/>
                </a:lnTo>
                <a:lnTo>
                  <a:pt x="28753" y="142638"/>
                </a:lnTo>
                <a:lnTo>
                  <a:pt x="19011" y="132897"/>
                </a:lnTo>
                <a:lnTo>
                  <a:pt x="11037" y="121617"/>
                </a:lnTo>
                <a:lnTo>
                  <a:pt x="5057" y="109026"/>
                </a:lnTo>
                <a:lnTo>
                  <a:pt x="1302" y="95352"/>
                </a:lnTo>
                <a:lnTo>
                  <a:pt x="0" y="80822"/>
                </a:lnTo>
                <a:lnTo>
                  <a:pt x="1302" y="66297"/>
                </a:lnTo>
                <a:lnTo>
                  <a:pt x="5057" y="52625"/>
                </a:lnTo>
                <a:lnTo>
                  <a:pt x="11036" y="40034"/>
                </a:lnTo>
                <a:lnTo>
                  <a:pt x="19011" y="28753"/>
                </a:lnTo>
                <a:lnTo>
                  <a:pt x="28753" y="19011"/>
                </a:lnTo>
                <a:lnTo>
                  <a:pt x="40033" y="11037"/>
                </a:lnTo>
                <a:lnTo>
                  <a:pt x="52624" y="5057"/>
                </a:lnTo>
                <a:lnTo>
                  <a:pt x="66296" y="1302"/>
                </a:lnTo>
                <a:lnTo>
                  <a:pt x="80822" y="0"/>
                </a:lnTo>
                <a:lnTo>
                  <a:pt x="95354" y="1302"/>
                </a:lnTo>
                <a:lnTo>
                  <a:pt x="109030" y="5057"/>
                </a:lnTo>
                <a:lnTo>
                  <a:pt x="121622" y="11036"/>
                </a:lnTo>
                <a:lnTo>
                  <a:pt x="132902" y="19011"/>
                </a:lnTo>
                <a:lnTo>
                  <a:pt x="142642" y="28753"/>
                </a:lnTo>
                <a:lnTo>
                  <a:pt x="150614" y="40033"/>
                </a:lnTo>
                <a:lnTo>
                  <a:pt x="156590" y="52624"/>
                </a:lnTo>
                <a:lnTo>
                  <a:pt x="160343" y="66296"/>
                </a:lnTo>
                <a:lnTo>
                  <a:pt x="161645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89" name="object 289"/>
          <p:cNvSpPr/>
          <p:nvPr/>
        </p:nvSpPr>
        <p:spPr>
          <a:xfrm>
            <a:off x="5155485" y="4595338"/>
            <a:ext cx="260805" cy="260805"/>
          </a:xfrm>
          <a:custGeom>
            <a:avLst/>
            <a:gdLst/>
            <a:ahLst/>
            <a:cxnLst/>
            <a:rect l="l" t="t" r="r" b="b"/>
            <a:pathLst>
              <a:path w="161645" h="161645">
                <a:moveTo>
                  <a:pt x="161645" y="80822"/>
                </a:moveTo>
                <a:lnTo>
                  <a:pt x="160343" y="66296"/>
                </a:lnTo>
                <a:lnTo>
                  <a:pt x="156590" y="52624"/>
                </a:lnTo>
                <a:lnTo>
                  <a:pt x="150614" y="40033"/>
                </a:lnTo>
                <a:lnTo>
                  <a:pt x="142642" y="28753"/>
                </a:lnTo>
                <a:lnTo>
                  <a:pt x="132902" y="19011"/>
                </a:lnTo>
                <a:lnTo>
                  <a:pt x="121622" y="11036"/>
                </a:lnTo>
                <a:lnTo>
                  <a:pt x="109030" y="5057"/>
                </a:lnTo>
                <a:lnTo>
                  <a:pt x="95354" y="1302"/>
                </a:lnTo>
                <a:lnTo>
                  <a:pt x="80822" y="0"/>
                </a:lnTo>
                <a:lnTo>
                  <a:pt x="66296" y="1302"/>
                </a:lnTo>
                <a:lnTo>
                  <a:pt x="52624" y="5057"/>
                </a:lnTo>
                <a:lnTo>
                  <a:pt x="40033" y="11037"/>
                </a:lnTo>
                <a:lnTo>
                  <a:pt x="28753" y="19011"/>
                </a:lnTo>
                <a:lnTo>
                  <a:pt x="19011" y="28753"/>
                </a:lnTo>
                <a:lnTo>
                  <a:pt x="11036" y="40034"/>
                </a:lnTo>
                <a:lnTo>
                  <a:pt x="5057" y="52625"/>
                </a:lnTo>
                <a:lnTo>
                  <a:pt x="1302" y="66297"/>
                </a:lnTo>
                <a:lnTo>
                  <a:pt x="0" y="80822"/>
                </a:lnTo>
                <a:lnTo>
                  <a:pt x="1302" y="95352"/>
                </a:lnTo>
                <a:lnTo>
                  <a:pt x="5057" y="109026"/>
                </a:lnTo>
                <a:lnTo>
                  <a:pt x="11037" y="121617"/>
                </a:lnTo>
                <a:lnTo>
                  <a:pt x="19011" y="132897"/>
                </a:lnTo>
                <a:lnTo>
                  <a:pt x="28753" y="142638"/>
                </a:lnTo>
                <a:lnTo>
                  <a:pt x="40034" y="150611"/>
                </a:lnTo>
                <a:lnTo>
                  <a:pt x="52625" y="156589"/>
                </a:lnTo>
                <a:lnTo>
                  <a:pt x="66297" y="160343"/>
                </a:lnTo>
                <a:lnTo>
                  <a:pt x="80822" y="161645"/>
                </a:lnTo>
                <a:lnTo>
                  <a:pt x="95355" y="160343"/>
                </a:lnTo>
                <a:lnTo>
                  <a:pt x="109031" y="156589"/>
                </a:lnTo>
                <a:lnTo>
                  <a:pt x="121623" y="150611"/>
                </a:lnTo>
                <a:lnTo>
                  <a:pt x="132902" y="142637"/>
                </a:lnTo>
                <a:lnTo>
                  <a:pt x="142642" y="132897"/>
                </a:lnTo>
                <a:lnTo>
                  <a:pt x="150614" y="121616"/>
                </a:lnTo>
                <a:lnTo>
                  <a:pt x="156591" y="109025"/>
                </a:lnTo>
                <a:lnTo>
                  <a:pt x="160343" y="95351"/>
                </a:lnTo>
                <a:lnTo>
                  <a:pt x="161645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90" name="object 290"/>
          <p:cNvSpPr/>
          <p:nvPr/>
        </p:nvSpPr>
        <p:spPr>
          <a:xfrm>
            <a:off x="5155485" y="4595338"/>
            <a:ext cx="260805" cy="260805"/>
          </a:xfrm>
          <a:custGeom>
            <a:avLst/>
            <a:gdLst/>
            <a:ahLst/>
            <a:cxnLst/>
            <a:rect l="l" t="t" r="r" b="b"/>
            <a:pathLst>
              <a:path w="161645" h="161645">
                <a:moveTo>
                  <a:pt x="161645" y="80822"/>
                </a:moveTo>
                <a:lnTo>
                  <a:pt x="160343" y="95351"/>
                </a:lnTo>
                <a:lnTo>
                  <a:pt x="156591" y="109025"/>
                </a:lnTo>
                <a:lnTo>
                  <a:pt x="150614" y="121616"/>
                </a:lnTo>
                <a:lnTo>
                  <a:pt x="142642" y="132897"/>
                </a:lnTo>
                <a:lnTo>
                  <a:pt x="132902" y="142637"/>
                </a:lnTo>
                <a:lnTo>
                  <a:pt x="121623" y="150611"/>
                </a:lnTo>
                <a:lnTo>
                  <a:pt x="109031" y="156589"/>
                </a:lnTo>
                <a:lnTo>
                  <a:pt x="95355" y="160343"/>
                </a:lnTo>
                <a:lnTo>
                  <a:pt x="80822" y="161645"/>
                </a:lnTo>
                <a:lnTo>
                  <a:pt x="66297" y="160343"/>
                </a:lnTo>
                <a:lnTo>
                  <a:pt x="52625" y="156589"/>
                </a:lnTo>
                <a:lnTo>
                  <a:pt x="40034" y="150611"/>
                </a:lnTo>
                <a:lnTo>
                  <a:pt x="28753" y="142638"/>
                </a:lnTo>
                <a:lnTo>
                  <a:pt x="19011" y="132897"/>
                </a:lnTo>
                <a:lnTo>
                  <a:pt x="11037" y="121617"/>
                </a:lnTo>
                <a:lnTo>
                  <a:pt x="5057" y="109026"/>
                </a:lnTo>
                <a:lnTo>
                  <a:pt x="1302" y="95352"/>
                </a:lnTo>
                <a:lnTo>
                  <a:pt x="0" y="80822"/>
                </a:lnTo>
                <a:lnTo>
                  <a:pt x="1302" y="66297"/>
                </a:lnTo>
                <a:lnTo>
                  <a:pt x="5057" y="52625"/>
                </a:lnTo>
                <a:lnTo>
                  <a:pt x="11036" y="40034"/>
                </a:lnTo>
                <a:lnTo>
                  <a:pt x="19011" y="28753"/>
                </a:lnTo>
                <a:lnTo>
                  <a:pt x="28753" y="19011"/>
                </a:lnTo>
                <a:lnTo>
                  <a:pt x="40033" y="11037"/>
                </a:lnTo>
                <a:lnTo>
                  <a:pt x="52624" y="5057"/>
                </a:lnTo>
                <a:lnTo>
                  <a:pt x="66296" y="1302"/>
                </a:lnTo>
                <a:lnTo>
                  <a:pt x="80822" y="0"/>
                </a:lnTo>
                <a:lnTo>
                  <a:pt x="95354" y="1302"/>
                </a:lnTo>
                <a:lnTo>
                  <a:pt x="109030" y="5057"/>
                </a:lnTo>
                <a:lnTo>
                  <a:pt x="121622" y="11036"/>
                </a:lnTo>
                <a:lnTo>
                  <a:pt x="132902" y="19011"/>
                </a:lnTo>
                <a:lnTo>
                  <a:pt x="142642" y="28753"/>
                </a:lnTo>
                <a:lnTo>
                  <a:pt x="150614" y="40033"/>
                </a:lnTo>
                <a:lnTo>
                  <a:pt x="156590" y="52624"/>
                </a:lnTo>
                <a:lnTo>
                  <a:pt x="160343" y="66296"/>
                </a:lnTo>
                <a:lnTo>
                  <a:pt x="161645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91" name="object 291"/>
          <p:cNvSpPr/>
          <p:nvPr/>
        </p:nvSpPr>
        <p:spPr>
          <a:xfrm>
            <a:off x="2556578" y="5589232"/>
            <a:ext cx="260805" cy="260765"/>
          </a:xfrm>
          <a:custGeom>
            <a:avLst/>
            <a:gdLst/>
            <a:ahLst/>
            <a:cxnLst/>
            <a:rect l="l" t="t" r="r" b="b"/>
            <a:pathLst>
              <a:path w="161645" h="161620">
                <a:moveTo>
                  <a:pt x="161645" y="80822"/>
                </a:moveTo>
                <a:lnTo>
                  <a:pt x="160343" y="66293"/>
                </a:lnTo>
                <a:lnTo>
                  <a:pt x="156589" y="52619"/>
                </a:lnTo>
                <a:lnTo>
                  <a:pt x="150611" y="40028"/>
                </a:lnTo>
                <a:lnTo>
                  <a:pt x="142637" y="28748"/>
                </a:lnTo>
                <a:lnTo>
                  <a:pt x="132897" y="19007"/>
                </a:lnTo>
                <a:lnTo>
                  <a:pt x="121616" y="11033"/>
                </a:lnTo>
                <a:lnTo>
                  <a:pt x="109025" y="5056"/>
                </a:lnTo>
                <a:lnTo>
                  <a:pt x="95351" y="1302"/>
                </a:lnTo>
                <a:lnTo>
                  <a:pt x="80822" y="0"/>
                </a:lnTo>
                <a:lnTo>
                  <a:pt x="66293" y="1302"/>
                </a:lnTo>
                <a:lnTo>
                  <a:pt x="52619" y="5056"/>
                </a:lnTo>
                <a:lnTo>
                  <a:pt x="40028" y="11034"/>
                </a:lnTo>
                <a:lnTo>
                  <a:pt x="28748" y="19007"/>
                </a:lnTo>
                <a:lnTo>
                  <a:pt x="19007" y="28748"/>
                </a:lnTo>
                <a:lnTo>
                  <a:pt x="11033" y="40028"/>
                </a:lnTo>
                <a:lnTo>
                  <a:pt x="5056" y="52619"/>
                </a:lnTo>
                <a:lnTo>
                  <a:pt x="1302" y="66294"/>
                </a:lnTo>
                <a:lnTo>
                  <a:pt x="0" y="80822"/>
                </a:lnTo>
                <a:lnTo>
                  <a:pt x="1298" y="95330"/>
                </a:lnTo>
                <a:lnTo>
                  <a:pt x="5050" y="109003"/>
                </a:lnTo>
                <a:lnTo>
                  <a:pt x="11027" y="121594"/>
                </a:lnTo>
                <a:lnTo>
                  <a:pt x="19000" y="132873"/>
                </a:lnTo>
                <a:lnTo>
                  <a:pt x="28741" y="142613"/>
                </a:lnTo>
                <a:lnTo>
                  <a:pt x="40023" y="150586"/>
                </a:lnTo>
                <a:lnTo>
                  <a:pt x="52615" y="156564"/>
                </a:lnTo>
                <a:lnTo>
                  <a:pt x="66291" y="160318"/>
                </a:lnTo>
                <a:lnTo>
                  <a:pt x="80822" y="161620"/>
                </a:lnTo>
                <a:lnTo>
                  <a:pt x="95334" y="160321"/>
                </a:lnTo>
                <a:lnTo>
                  <a:pt x="109011" y="156571"/>
                </a:lnTo>
                <a:lnTo>
                  <a:pt x="121606" y="150596"/>
                </a:lnTo>
                <a:lnTo>
                  <a:pt x="132889" y="142625"/>
                </a:lnTo>
                <a:lnTo>
                  <a:pt x="142632" y="132887"/>
                </a:lnTo>
                <a:lnTo>
                  <a:pt x="150608" y="121610"/>
                </a:lnTo>
                <a:lnTo>
                  <a:pt x="156588" y="109021"/>
                </a:lnTo>
                <a:lnTo>
                  <a:pt x="160343" y="95349"/>
                </a:lnTo>
                <a:lnTo>
                  <a:pt x="161645" y="80822"/>
                </a:lnTo>
                <a:close/>
              </a:path>
            </a:pathLst>
          </a:custGeom>
          <a:solidFill>
            <a:srgbClr val="F79832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92" name="object 292"/>
          <p:cNvSpPr/>
          <p:nvPr/>
        </p:nvSpPr>
        <p:spPr>
          <a:xfrm>
            <a:off x="2556578" y="5589232"/>
            <a:ext cx="260805" cy="260765"/>
          </a:xfrm>
          <a:custGeom>
            <a:avLst/>
            <a:gdLst/>
            <a:ahLst/>
            <a:cxnLst/>
            <a:rect l="l" t="t" r="r" b="b"/>
            <a:pathLst>
              <a:path w="161645" h="161620">
                <a:moveTo>
                  <a:pt x="161645" y="80822"/>
                </a:moveTo>
                <a:lnTo>
                  <a:pt x="160343" y="95349"/>
                </a:lnTo>
                <a:lnTo>
                  <a:pt x="156588" y="109021"/>
                </a:lnTo>
                <a:lnTo>
                  <a:pt x="150608" y="121610"/>
                </a:lnTo>
                <a:lnTo>
                  <a:pt x="142632" y="132887"/>
                </a:lnTo>
                <a:lnTo>
                  <a:pt x="132889" y="142625"/>
                </a:lnTo>
                <a:lnTo>
                  <a:pt x="121606" y="150596"/>
                </a:lnTo>
                <a:lnTo>
                  <a:pt x="109011" y="156571"/>
                </a:lnTo>
                <a:lnTo>
                  <a:pt x="95334" y="160321"/>
                </a:lnTo>
                <a:lnTo>
                  <a:pt x="80822" y="161620"/>
                </a:lnTo>
                <a:lnTo>
                  <a:pt x="66291" y="160318"/>
                </a:lnTo>
                <a:lnTo>
                  <a:pt x="52615" y="156564"/>
                </a:lnTo>
                <a:lnTo>
                  <a:pt x="40023" y="150586"/>
                </a:lnTo>
                <a:lnTo>
                  <a:pt x="28741" y="142613"/>
                </a:lnTo>
                <a:lnTo>
                  <a:pt x="19000" y="132873"/>
                </a:lnTo>
                <a:lnTo>
                  <a:pt x="11027" y="121594"/>
                </a:lnTo>
                <a:lnTo>
                  <a:pt x="5050" y="109003"/>
                </a:lnTo>
                <a:lnTo>
                  <a:pt x="1298" y="95330"/>
                </a:lnTo>
                <a:lnTo>
                  <a:pt x="0" y="80822"/>
                </a:lnTo>
                <a:lnTo>
                  <a:pt x="1302" y="66294"/>
                </a:lnTo>
                <a:lnTo>
                  <a:pt x="5056" y="52619"/>
                </a:lnTo>
                <a:lnTo>
                  <a:pt x="11033" y="40028"/>
                </a:lnTo>
                <a:lnTo>
                  <a:pt x="19007" y="28748"/>
                </a:lnTo>
                <a:lnTo>
                  <a:pt x="28748" y="19007"/>
                </a:lnTo>
                <a:lnTo>
                  <a:pt x="40028" y="11034"/>
                </a:lnTo>
                <a:lnTo>
                  <a:pt x="52619" y="5056"/>
                </a:lnTo>
                <a:lnTo>
                  <a:pt x="66293" y="1302"/>
                </a:lnTo>
                <a:lnTo>
                  <a:pt x="80822" y="0"/>
                </a:lnTo>
                <a:lnTo>
                  <a:pt x="95351" y="1302"/>
                </a:lnTo>
                <a:lnTo>
                  <a:pt x="109025" y="5056"/>
                </a:lnTo>
                <a:lnTo>
                  <a:pt x="121616" y="11033"/>
                </a:lnTo>
                <a:lnTo>
                  <a:pt x="132897" y="19007"/>
                </a:lnTo>
                <a:lnTo>
                  <a:pt x="142637" y="28748"/>
                </a:lnTo>
                <a:lnTo>
                  <a:pt x="150611" y="40028"/>
                </a:lnTo>
                <a:lnTo>
                  <a:pt x="156589" y="52619"/>
                </a:lnTo>
                <a:lnTo>
                  <a:pt x="160343" y="66293"/>
                </a:lnTo>
                <a:lnTo>
                  <a:pt x="161645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93" name="object 293"/>
          <p:cNvSpPr/>
          <p:nvPr/>
        </p:nvSpPr>
        <p:spPr>
          <a:xfrm>
            <a:off x="5738912" y="3442723"/>
            <a:ext cx="260765" cy="260826"/>
          </a:xfrm>
          <a:custGeom>
            <a:avLst/>
            <a:gdLst/>
            <a:ahLst/>
            <a:cxnLst/>
            <a:rect l="l" t="t" r="r" b="b"/>
            <a:pathLst>
              <a:path w="161620" h="161658">
                <a:moveTo>
                  <a:pt x="161620" y="80835"/>
                </a:moveTo>
                <a:lnTo>
                  <a:pt x="160318" y="66305"/>
                </a:lnTo>
                <a:lnTo>
                  <a:pt x="156565" y="52630"/>
                </a:lnTo>
                <a:lnTo>
                  <a:pt x="150589" y="40037"/>
                </a:lnTo>
                <a:lnTo>
                  <a:pt x="142617" y="28755"/>
                </a:lnTo>
                <a:lnTo>
                  <a:pt x="132879" y="19012"/>
                </a:lnTo>
                <a:lnTo>
                  <a:pt x="121600" y="11037"/>
                </a:lnTo>
                <a:lnTo>
                  <a:pt x="109011" y="5057"/>
                </a:lnTo>
                <a:lnTo>
                  <a:pt x="95338" y="1302"/>
                </a:lnTo>
                <a:lnTo>
                  <a:pt x="80810" y="0"/>
                </a:lnTo>
                <a:lnTo>
                  <a:pt x="66284" y="1302"/>
                </a:lnTo>
                <a:lnTo>
                  <a:pt x="52613" y="5057"/>
                </a:lnTo>
                <a:lnTo>
                  <a:pt x="40024" y="11037"/>
                </a:lnTo>
                <a:lnTo>
                  <a:pt x="28745" y="19012"/>
                </a:lnTo>
                <a:lnTo>
                  <a:pt x="19006" y="28756"/>
                </a:lnTo>
                <a:lnTo>
                  <a:pt x="11033" y="40038"/>
                </a:lnTo>
                <a:lnTo>
                  <a:pt x="5055" y="52631"/>
                </a:lnTo>
                <a:lnTo>
                  <a:pt x="1302" y="66306"/>
                </a:lnTo>
                <a:lnTo>
                  <a:pt x="0" y="80835"/>
                </a:lnTo>
                <a:lnTo>
                  <a:pt x="1300" y="95352"/>
                </a:lnTo>
                <a:lnTo>
                  <a:pt x="5053" y="109026"/>
                </a:lnTo>
                <a:lnTo>
                  <a:pt x="11030" y="121618"/>
                </a:lnTo>
                <a:lnTo>
                  <a:pt x="19003" y="132900"/>
                </a:lnTo>
                <a:lnTo>
                  <a:pt x="28743" y="142644"/>
                </a:lnTo>
                <a:lnTo>
                  <a:pt x="40022" y="150620"/>
                </a:lnTo>
                <a:lnTo>
                  <a:pt x="52611" y="156600"/>
                </a:lnTo>
                <a:lnTo>
                  <a:pt x="66283" y="160355"/>
                </a:lnTo>
                <a:lnTo>
                  <a:pt x="80810" y="161658"/>
                </a:lnTo>
                <a:lnTo>
                  <a:pt x="95330" y="160357"/>
                </a:lnTo>
                <a:lnTo>
                  <a:pt x="109004" y="156603"/>
                </a:lnTo>
                <a:lnTo>
                  <a:pt x="121595" y="150624"/>
                </a:lnTo>
                <a:lnTo>
                  <a:pt x="132875" y="142649"/>
                </a:lnTo>
                <a:lnTo>
                  <a:pt x="142615" y="132907"/>
                </a:lnTo>
                <a:lnTo>
                  <a:pt x="150588" y="121626"/>
                </a:lnTo>
                <a:lnTo>
                  <a:pt x="156564" y="109035"/>
                </a:lnTo>
                <a:lnTo>
                  <a:pt x="160318" y="95362"/>
                </a:lnTo>
                <a:lnTo>
                  <a:pt x="161620" y="80835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94" name="object 294"/>
          <p:cNvSpPr/>
          <p:nvPr/>
        </p:nvSpPr>
        <p:spPr>
          <a:xfrm>
            <a:off x="5738912" y="3442723"/>
            <a:ext cx="260765" cy="260826"/>
          </a:xfrm>
          <a:custGeom>
            <a:avLst/>
            <a:gdLst/>
            <a:ahLst/>
            <a:cxnLst/>
            <a:rect l="l" t="t" r="r" b="b"/>
            <a:pathLst>
              <a:path w="161620" h="161658">
                <a:moveTo>
                  <a:pt x="161620" y="80835"/>
                </a:moveTo>
                <a:lnTo>
                  <a:pt x="160318" y="95362"/>
                </a:lnTo>
                <a:lnTo>
                  <a:pt x="156564" y="109035"/>
                </a:lnTo>
                <a:lnTo>
                  <a:pt x="150588" y="121626"/>
                </a:lnTo>
                <a:lnTo>
                  <a:pt x="142615" y="132907"/>
                </a:lnTo>
                <a:lnTo>
                  <a:pt x="132875" y="142649"/>
                </a:lnTo>
                <a:lnTo>
                  <a:pt x="121595" y="150624"/>
                </a:lnTo>
                <a:lnTo>
                  <a:pt x="109004" y="156603"/>
                </a:lnTo>
                <a:lnTo>
                  <a:pt x="95330" y="160357"/>
                </a:lnTo>
                <a:lnTo>
                  <a:pt x="80810" y="161658"/>
                </a:lnTo>
                <a:lnTo>
                  <a:pt x="66283" y="160355"/>
                </a:lnTo>
                <a:lnTo>
                  <a:pt x="52611" y="156600"/>
                </a:lnTo>
                <a:lnTo>
                  <a:pt x="40022" y="150620"/>
                </a:lnTo>
                <a:lnTo>
                  <a:pt x="28743" y="142644"/>
                </a:lnTo>
                <a:lnTo>
                  <a:pt x="19003" y="132900"/>
                </a:lnTo>
                <a:lnTo>
                  <a:pt x="11030" y="121618"/>
                </a:lnTo>
                <a:lnTo>
                  <a:pt x="5053" y="109026"/>
                </a:lnTo>
                <a:lnTo>
                  <a:pt x="1300" y="95352"/>
                </a:lnTo>
                <a:lnTo>
                  <a:pt x="0" y="80835"/>
                </a:lnTo>
                <a:lnTo>
                  <a:pt x="1302" y="66306"/>
                </a:lnTo>
                <a:lnTo>
                  <a:pt x="5055" y="52631"/>
                </a:lnTo>
                <a:lnTo>
                  <a:pt x="11033" y="40038"/>
                </a:lnTo>
                <a:lnTo>
                  <a:pt x="19006" y="28756"/>
                </a:lnTo>
                <a:lnTo>
                  <a:pt x="28745" y="19012"/>
                </a:lnTo>
                <a:lnTo>
                  <a:pt x="40024" y="11037"/>
                </a:lnTo>
                <a:lnTo>
                  <a:pt x="52613" y="5057"/>
                </a:lnTo>
                <a:lnTo>
                  <a:pt x="66284" y="1302"/>
                </a:lnTo>
                <a:lnTo>
                  <a:pt x="80810" y="0"/>
                </a:lnTo>
                <a:lnTo>
                  <a:pt x="95338" y="1302"/>
                </a:lnTo>
                <a:lnTo>
                  <a:pt x="109011" y="5057"/>
                </a:lnTo>
                <a:lnTo>
                  <a:pt x="121600" y="11037"/>
                </a:lnTo>
                <a:lnTo>
                  <a:pt x="132879" y="19012"/>
                </a:lnTo>
                <a:lnTo>
                  <a:pt x="142617" y="28755"/>
                </a:lnTo>
                <a:lnTo>
                  <a:pt x="150589" y="40037"/>
                </a:lnTo>
                <a:lnTo>
                  <a:pt x="156565" y="52630"/>
                </a:lnTo>
                <a:lnTo>
                  <a:pt x="160318" y="66305"/>
                </a:lnTo>
                <a:lnTo>
                  <a:pt x="161620" y="80835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95" name="object 295"/>
          <p:cNvSpPr/>
          <p:nvPr/>
        </p:nvSpPr>
        <p:spPr>
          <a:xfrm>
            <a:off x="2500906" y="1429979"/>
            <a:ext cx="260805" cy="260805"/>
          </a:xfrm>
          <a:custGeom>
            <a:avLst/>
            <a:gdLst/>
            <a:ahLst/>
            <a:cxnLst/>
            <a:rect l="l" t="t" r="r" b="b"/>
            <a:pathLst>
              <a:path w="161645" h="161645">
                <a:moveTo>
                  <a:pt x="161645" y="80822"/>
                </a:moveTo>
                <a:lnTo>
                  <a:pt x="160343" y="66296"/>
                </a:lnTo>
                <a:lnTo>
                  <a:pt x="156587" y="52624"/>
                </a:lnTo>
                <a:lnTo>
                  <a:pt x="150608" y="40033"/>
                </a:lnTo>
                <a:lnTo>
                  <a:pt x="142633" y="28753"/>
                </a:lnTo>
                <a:lnTo>
                  <a:pt x="132891" y="19011"/>
                </a:lnTo>
                <a:lnTo>
                  <a:pt x="121611" y="11036"/>
                </a:lnTo>
                <a:lnTo>
                  <a:pt x="109020" y="5057"/>
                </a:lnTo>
                <a:lnTo>
                  <a:pt x="95348" y="1302"/>
                </a:lnTo>
                <a:lnTo>
                  <a:pt x="80822" y="0"/>
                </a:lnTo>
                <a:lnTo>
                  <a:pt x="66296" y="1302"/>
                </a:lnTo>
                <a:lnTo>
                  <a:pt x="52624" y="5057"/>
                </a:lnTo>
                <a:lnTo>
                  <a:pt x="40033" y="11037"/>
                </a:lnTo>
                <a:lnTo>
                  <a:pt x="28753" y="19011"/>
                </a:lnTo>
                <a:lnTo>
                  <a:pt x="19011" y="28753"/>
                </a:lnTo>
                <a:lnTo>
                  <a:pt x="11036" y="40034"/>
                </a:lnTo>
                <a:lnTo>
                  <a:pt x="5057" y="52625"/>
                </a:lnTo>
                <a:lnTo>
                  <a:pt x="1302" y="66297"/>
                </a:lnTo>
                <a:lnTo>
                  <a:pt x="0" y="80822"/>
                </a:lnTo>
                <a:lnTo>
                  <a:pt x="1302" y="95352"/>
                </a:lnTo>
                <a:lnTo>
                  <a:pt x="5057" y="109026"/>
                </a:lnTo>
                <a:lnTo>
                  <a:pt x="11037" y="121617"/>
                </a:lnTo>
                <a:lnTo>
                  <a:pt x="19011" y="132897"/>
                </a:lnTo>
                <a:lnTo>
                  <a:pt x="28753" y="142638"/>
                </a:lnTo>
                <a:lnTo>
                  <a:pt x="40034" y="150611"/>
                </a:lnTo>
                <a:lnTo>
                  <a:pt x="52625" y="156589"/>
                </a:lnTo>
                <a:lnTo>
                  <a:pt x="66297" y="160343"/>
                </a:lnTo>
                <a:lnTo>
                  <a:pt x="80822" y="161645"/>
                </a:lnTo>
                <a:lnTo>
                  <a:pt x="95349" y="160343"/>
                </a:lnTo>
                <a:lnTo>
                  <a:pt x="109021" y="156589"/>
                </a:lnTo>
                <a:lnTo>
                  <a:pt x="121611" y="150611"/>
                </a:lnTo>
                <a:lnTo>
                  <a:pt x="132892" y="142637"/>
                </a:lnTo>
                <a:lnTo>
                  <a:pt x="142634" y="132897"/>
                </a:lnTo>
                <a:lnTo>
                  <a:pt x="150608" y="121616"/>
                </a:lnTo>
                <a:lnTo>
                  <a:pt x="156588" y="109025"/>
                </a:lnTo>
                <a:lnTo>
                  <a:pt x="160343" y="95351"/>
                </a:lnTo>
                <a:lnTo>
                  <a:pt x="161645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96" name="object 296"/>
          <p:cNvSpPr/>
          <p:nvPr/>
        </p:nvSpPr>
        <p:spPr>
          <a:xfrm>
            <a:off x="2500906" y="1429979"/>
            <a:ext cx="260805" cy="260805"/>
          </a:xfrm>
          <a:custGeom>
            <a:avLst/>
            <a:gdLst/>
            <a:ahLst/>
            <a:cxnLst/>
            <a:rect l="l" t="t" r="r" b="b"/>
            <a:pathLst>
              <a:path w="161645" h="161645">
                <a:moveTo>
                  <a:pt x="161645" y="80822"/>
                </a:moveTo>
                <a:lnTo>
                  <a:pt x="160343" y="95351"/>
                </a:lnTo>
                <a:lnTo>
                  <a:pt x="156588" y="109025"/>
                </a:lnTo>
                <a:lnTo>
                  <a:pt x="150608" y="121616"/>
                </a:lnTo>
                <a:lnTo>
                  <a:pt x="142634" y="132897"/>
                </a:lnTo>
                <a:lnTo>
                  <a:pt x="132892" y="142637"/>
                </a:lnTo>
                <a:lnTo>
                  <a:pt x="121611" y="150611"/>
                </a:lnTo>
                <a:lnTo>
                  <a:pt x="109021" y="156589"/>
                </a:lnTo>
                <a:lnTo>
                  <a:pt x="95349" y="160343"/>
                </a:lnTo>
                <a:lnTo>
                  <a:pt x="80822" y="161645"/>
                </a:lnTo>
                <a:lnTo>
                  <a:pt x="66297" y="160343"/>
                </a:lnTo>
                <a:lnTo>
                  <a:pt x="52625" y="156589"/>
                </a:lnTo>
                <a:lnTo>
                  <a:pt x="40034" y="150611"/>
                </a:lnTo>
                <a:lnTo>
                  <a:pt x="28753" y="142638"/>
                </a:lnTo>
                <a:lnTo>
                  <a:pt x="19011" y="132897"/>
                </a:lnTo>
                <a:lnTo>
                  <a:pt x="11037" y="121617"/>
                </a:lnTo>
                <a:lnTo>
                  <a:pt x="5057" y="109026"/>
                </a:lnTo>
                <a:lnTo>
                  <a:pt x="1302" y="95352"/>
                </a:lnTo>
                <a:lnTo>
                  <a:pt x="0" y="80822"/>
                </a:lnTo>
                <a:lnTo>
                  <a:pt x="1302" y="66297"/>
                </a:lnTo>
                <a:lnTo>
                  <a:pt x="5057" y="52625"/>
                </a:lnTo>
                <a:lnTo>
                  <a:pt x="11036" y="40034"/>
                </a:lnTo>
                <a:lnTo>
                  <a:pt x="19011" y="28753"/>
                </a:lnTo>
                <a:lnTo>
                  <a:pt x="28753" y="19011"/>
                </a:lnTo>
                <a:lnTo>
                  <a:pt x="40033" y="11037"/>
                </a:lnTo>
                <a:lnTo>
                  <a:pt x="52624" y="5057"/>
                </a:lnTo>
                <a:lnTo>
                  <a:pt x="66296" y="1302"/>
                </a:lnTo>
                <a:lnTo>
                  <a:pt x="80822" y="0"/>
                </a:lnTo>
                <a:lnTo>
                  <a:pt x="95348" y="1302"/>
                </a:lnTo>
                <a:lnTo>
                  <a:pt x="109020" y="5057"/>
                </a:lnTo>
                <a:lnTo>
                  <a:pt x="121611" y="11036"/>
                </a:lnTo>
                <a:lnTo>
                  <a:pt x="132891" y="19011"/>
                </a:lnTo>
                <a:lnTo>
                  <a:pt x="142633" y="28753"/>
                </a:lnTo>
                <a:lnTo>
                  <a:pt x="150608" y="40033"/>
                </a:lnTo>
                <a:lnTo>
                  <a:pt x="156587" y="52624"/>
                </a:lnTo>
                <a:lnTo>
                  <a:pt x="160343" y="66296"/>
                </a:lnTo>
                <a:lnTo>
                  <a:pt x="161645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97" name="object 297"/>
          <p:cNvSpPr/>
          <p:nvPr/>
        </p:nvSpPr>
        <p:spPr>
          <a:xfrm>
            <a:off x="3063765" y="1780236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9" y="66305"/>
                </a:lnTo>
                <a:lnTo>
                  <a:pt x="156565" y="52631"/>
                </a:lnTo>
                <a:lnTo>
                  <a:pt x="150586" y="40039"/>
                </a:lnTo>
                <a:lnTo>
                  <a:pt x="142612" y="28757"/>
                </a:lnTo>
                <a:lnTo>
                  <a:pt x="132871" y="19014"/>
                </a:lnTo>
                <a:lnTo>
                  <a:pt x="121592" y="11038"/>
                </a:lnTo>
                <a:lnTo>
                  <a:pt x="109003" y="5058"/>
                </a:lnTo>
                <a:lnTo>
                  <a:pt x="95332" y="1302"/>
                </a:lnTo>
                <a:lnTo>
                  <a:pt x="80810" y="0"/>
                </a:lnTo>
                <a:lnTo>
                  <a:pt x="66293" y="1300"/>
                </a:lnTo>
                <a:lnTo>
                  <a:pt x="52620" y="5055"/>
                </a:lnTo>
                <a:lnTo>
                  <a:pt x="40029" y="11033"/>
                </a:lnTo>
                <a:lnTo>
                  <a:pt x="28749" y="19008"/>
                </a:lnTo>
                <a:lnTo>
                  <a:pt x="19008" y="28750"/>
                </a:lnTo>
                <a:lnTo>
                  <a:pt x="11035" y="40031"/>
                </a:lnTo>
                <a:lnTo>
                  <a:pt x="5056" y="52622"/>
                </a:lnTo>
                <a:lnTo>
                  <a:pt x="1302" y="66296"/>
                </a:lnTo>
                <a:lnTo>
                  <a:pt x="0" y="80822"/>
                </a:lnTo>
                <a:lnTo>
                  <a:pt x="1300" y="95346"/>
                </a:lnTo>
                <a:lnTo>
                  <a:pt x="5053" y="109024"/>
                </a:lnTo>
                <a:lnTo>
                  <a:pt x="11030" y="121617"/>
                </a:lnTo>
                <a:lnTo>
                  <a:pt x="19003" y="132898"/>
                </a:lnTo>
                <a:lnTo>
                  <a:pt x="28743" y="142639"/>
                </a:lnTo>
                <a:lnTo>
                  <a:pt x="40022" y="150612"/>
                </a:lnTo>
                <a:lnTo>
                  <a:pt x="52611" y="156590"/>
                </a:lnTo>
                <a:lnTo>
                  <a:pt x="66283" y="160343"/>
                </a:lnTo>
                <a:lnTo>
                  <a:pt x="80810" y="161645"/>
                </a:lnTo>
                <a:lnTo>
                  <a:pt x="95323" y="160345"/>
                </a:lnTo>
                <a:lnTo>
                  <a:pt x="108994" y="156593"/>
                </a:lnTo>
                <a:lnTo>
                  <a:pt x="121584" y="150617"/>
                </a:lnTo>
                <a:lnTo>
                  <a:pt x="132864" y="142645"/>
                </a:lnTo>
                <a:lnTo>
                  <a:pt x="142607" y="132905"/>
                </a:lnTo>
                <a:lnTo>
                  <a:pt x="150582" y="121625"/>
                </a:lnTo>
                <a:lnTo>
                  <a:pt x="156562" y="109032"/>
                </a:lnTo>
                <a:lnTo>
                  <a:pt x="160317" y="95356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98" name="object 298"/>
          <p:cNvSpPr/>
          <p:nvPr/>
        </p:nvSpPr>
        <p:spPr>
          <a:xfrm>
            <a:off x="3063765" y="1780236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7" y="95356"/>
                </a:lnTo>
                <a:lnTo>
                  <a:pt x="156562" y="109032"/>
                </a:lnTo>
                <a:lnTo>
                  <a:pt x="150582" y="121625"/>
                </a:lnTo>
                <a:lnTo>
                  <a:pt x="142607" y="132905"/>
                </a:lnTo>
                <a:lnTo>
                  <a:pt x="132864" y="142645"/>
                </a:lnTo>
                <a:lnTo>
                  <a:pt x="121584" y="150617"/>
                </a:lnTo>
                <a:lnTo>
                  <a:pt x="108994" y="156593"/>
                </a:lnTo>
                <a:lnTo>
                  <a:pt x="95323" y="160345"/>
                </a:lnTo>
                <a:lnTo>
                  <a:pt x="80810" y="161645"/>
                </a:lnTo>
                <a:lnTo>
                  <a:pt x="66283" y="160343"/>
                </a:lnTo>
                <a:lnTo>
                  <a:pt x="52611" y="156590"/>
                </a:lnTo>
                <a:lnTo>
                  <a:pt x="40022" y="150612"/>
                </a:lnTo>
                <a:lnTo>
                  <a:pt x="28743" y="142639"/>
                </a:lnTo>
                <a:lnTo>
                  <a:pt x="19003" y="132898"/>
                </a:lnTo>
                <a:lnTo>
                  <a:pt x="11030" y="121617"/>
                </a:lnTo>
                <a:lnTo>
                  <a:pt x="5053" y="109024"/>
                </a:lnTo>
                <a:lnTo>
                  <a:pt x="1300" y="95346"/>
                </a:lnTo>
                <a:lnTo>
                  <a:pt x="0" y="80822"/>
                </a:lnTo>
                <a:lnTo>
                  <a:pt x="1302" y="66296"/>
                </a:lnTo>
                <a:lnTo>
                  <a:pt x="5056" y="52622"/>
                </a:lnTo>
                <a:lnTo>
                  <a:pt x="11035" y="40031"/>
                </a:lnTo>
                <a:lnTo>
                  <a:pt x="19008" y="28750"/>
                </a:lnTo>
                <a:lnTo>
                  <a:pt x="28749" y="19008"/>
                </a:lnTo>
                <a:lnTo>
                  <a:pt x="40029" y="11033"/>
                </a:lnTo>
                <a:lnTo>
                  <a:pt x="52620" y="5055"/>
                </a:lnTo>
                <a:lnTo>
                  <a:pt x="66293" y="1300"/>
                </a:lnTo>
                <a:lnTo>
                  <a:pt x="80810" y="0"/>
                </a:lnTo>
                <a:lnTo>
                  <a:pt x="95332" y="1302"/>
                </a:lnTo>
                <a:lnTo>
                  <a:pt x="109003" y="5058"/>
                </a:lnTo>
                <a:lnTo>
                  <a:pt x="121592" y="11038"/>
                </a:lnTo>
                <a:lnTo>
                  <a:pt x="132871" y="19014"/>
                </a:lnTo>
                <a:lnTo>
                  <a:pt x="142612" y="28757"/>
                </a:lnTo>
                <a:lnTo>
                  <a:pt x="150586" y="40039"/>
                </a:lnTo>
                <a:lnTo>
                  <a:pt x="156565" y="52631"/>
                </a:lnTo>
                <a:lnTo>
                  <a:pt x="160319" y="66305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299" name="object 299"/>
          <p:cNvSpPr/>
          <p:nvPr/>
        </p:nvSpPr>
        <p:spPr>
          <a:xfrm>
            <a:off x="3490631" y="2645880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20" y="66302"/>
                </a:lnTo>
                <a:lnTo>
                  <a:pt x="156568" y="52626"/>
                </a:lnTo>
                <a:lnTo>
                  <a:pt x="150592" y="40033"/>
                </a:lnTo>
                <a:lnTo>
                  <a:pt x="142621" y="28752"/>
                </a:lnTo>
                <a:lnTo>
                  <a:pt x="132882" y="19010"/>
                </a:lnTo>
                <a:lnTo>
                  <a:pt x="121603" y="11035"/>
                </a:lnTo>
                <a:lnTo>
                  <a:pt x="109013" y="5056"/>
                </a:lnTo>
                <a:lnTo>
                  <a:pt x="95339" y="1302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3"/>
                </a:lnTo>
                <a:lnTo>
                  <a:pt x="40024" y="11030"/>
                </a:lnTo>
                <a:lnTo>
                  <a:pt x="28744" y="19004"/>
                </a:lnTo>
                <a:lnTo>
                  <a:pt x="19004" y="28745"/>
                </a:lnTo>
                <a:lnTo>
                  <a:pt x="11032" y="40025"/>
                </a:lnTo>
                <a:lnTo>
                  <a:pt x="5055" y="52617"/>
                </a:lnTo>
                <a:lnTo>
                  <a:pt x="1301" y="66292"/>
                </a:lnTo>
                <a:lnTo>
                  <a:pt x="0" y="80822"/>
                </a:lnTo>
                <a:lnTo>
                  <a:pt x="1300" y="95340"/>
                </a:lnTo>
                <a:lnTo>
                  <a:pt x="5052" y="109014"/>
                </a:lnTo>
                <a:lnTo>
                  <a:pt x="11027" y="121606"/>
                </a:lnTo>
                <a:lnTo>
                  <a:pt x="18998" y="132888"/>
                </a:lnTo>
                <a:lnTo>
                  <a:pt x="28737" y="142631"/>
                </a:lnTo>
                <a:lnTo>
                  <a:pt x="40016" y="150607"/>
                </a:lnTo>
                <a:lnTo>
                  <a:pt x="52606" y="156587"/>
                </a:lnTo>
                <a:lnTo>
                  <a:pt x="66280" y="160342"/>
                </a:lnTo>
                <a:lnTo>
                  <a:pt x="80810" y="161645"/>
                </a:lnTo>
                <a:lnTo>
                  <a:pt x="95330" y="160344"/>
                </a:lnTo>
                <a:lnTo>
                  <a:pt x="109004" y="156590"/>
                </a:lnTo>
                <a:lnTo>
                  <a:pt x="121595" y="150611"/>
                </a:lnTo>
                <a:lnTo>
                  <a:pt x="132875" y="142637"/>
                </a:lnTo>
                <a:lnTo>
                  <a:pt x="142615" y="132895"/>
                </a:lnTo>
                <a:lnTo>
                  <a:pt x="150588" y="121614"/>
                </a:lnTo>
                <a:lnTo>
                  <a:pt x="156564" y="109022"/>
                </a:lnTo>
                <a:lnTo>
                  <a:pt x="160318" y="95349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F79832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00" name="object 300"/>
          <p:cNvSpPr/>
          <p:nvPr/>
        </p:nvSpPr>
        <p:spPr>
          <a:xfrm>
            <a:off x="3490631" y="2645880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8" y="95349"/>
                </a:lnTo>
                <a:lnTo>
                  <a:pt x="156564" y="109022"/>
                </a:lnTo>
                <a:lnTo>
                  <a:pt x="150588" y="121614"/>
                </a:lnTo>
                <a:lnTo>
                  <a:pt x="142615" y="132895"/>
                </a:lnTo>
                <a:lnTo>
                  <a:pt x="132875" y="142637"/>
                </a:lnTo>
                <a:lnTo>
                  <a:pt x="121595" y="150611"/>
                </a:lnTo>
                <a:lnTo>
                  <a:pt x="109004" y="156590"/>
                </a:lnTo>
                <a:lnTo>
                  <a:pt x="95330" y="160344"/>
                </a:lnTo>
                <a:lnTo>
                  <a:pt x="80810" y="161645"/>
                </a:lnTo>
                <a:lnTo>
                  <a:pt x="66280" y="160342"/>
                </a:lnTo>
                <a:lnTo>
                  <a:pt x="52606" y="156587"/>
                </a:lnTo>
                <a:lnTo>
                  <a:pt x="40016" y="150607"/>
                </a:lnTo>
                <a:lnTo>
                  <a:pt x="28737" y="142631"/>
                </a:lnTo>
                <a:lnTo>
                  <a:pt x="18998" y="132888"/>
                </a:lnTo>
                <a:lnTo>
                  <a:pt x="11027" y="121606"/>
                </a:lnTo>
                <a:lnTo>
                  <a:pt x="5052" y="109014"/>
                </a:lnTo>
                <a:lnTo>
                  <a:pt x="1300" y="95340"/>
                </a:lnTo>
                <a:lnTo>
                  <a:pt x="0" y="80822"/>
                </a:lnTo>
                <a:lnTo>
                  <a:pt x="1301" y="66292"/>
                </a:lnTo>
                <a:lnTo>
                  <a:pt x="5055" y="52617"/>
                </a:lnTo>
                <a:lnTo>
                  <a:pt x="11032" y="40025"/>
                </a:lnTo>
                <a:lnTo>
                  <a:pt x="19004" y="28745"/>
                </a:lnTo>
                <a:lnTo>
                  <a:pt x="28744" y="19004"/>
                </a:lnTo>
                <a:lnTo>
                  <a:pt x="40024" y="11030"/>
                </a:lnTo>
                <a:lnTo>
                  <a:pt x="52615" y="5053"/>
                </a:lnTo>
                <a:lnTo>
                  <a:pt x="66289" y="1300"/>
                </a:lnTo>
                <a:lnTo>
                  <a:pt x="80810" y="0"/>
                </a:lnTo>
                <a:lnTo>
                  <a:pt x="95339" y="1302"/>
                </a:lnTo>
                <a:lnTo>
                  <a:pt x="109013" y="5056"/>
                </a:lnTo>
                <a:lnTo>
                  <a:pt x="121603" y="11035"/>
                </a:lnTo>
                <a:lnTo>
                  <a:pt x="132882" y="19010"/>
                </a:lnTo>
                <a:lnTo>
                  <a:pt x="142621" y="28752"/>
                </a:lnTo>
                <a:lnTo>
                  <a:pt x="150592" y="40033"/>
                </a:lnTo>
                <a:lnTo>
                  <a:pt x="156568" y="52626"/>
                </a:lnTo>
                <a:lnTo>
                  <a:pt x="160320" y="66302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01" name="object 301"/>
          <p:cNvSpPr/>
          <p:nvPr/>
        </p:nvSpPr>
        <p:spPr>
          <a:xfrm>
            <a:off x="2887645" y="1519059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20" y="66302"/>
                </a:lnTo>
                <a:lnTo>
                  <a:pt x="156568" y="52626"/>
                </a:lnTo>
                <a:lnTo>
                  <a:pt x="150592" y="40033"/>
                </a:lnTo>
                <a:lnTo>
                  <a:pt x="142621" y="28752"/>
                </a:lnTo>
                <a:lnTo>
                  <a:pt x="132882" y="19010"/>
                </a:lnTo>
                <a:lnTo>
                  <a:pt x="121603" y="11035"/>
                </a:lnTo>
                <a:lnTo>
                  <a:pt x="109013" y="5056"/>
                </a:lnTo>
                <a:lnTo>
                  <a:pt x="95339" y="1302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3"/>
                </a:lnTo>
                <a:lnTo>
                  <a:pt x="40024" y="11030"/>
                </a:lnTo>
                <a:lnTo>
                  <a:pt x="28744" y="19004"/>
                </a:lnTo>
                <a:lnTo>
                  <a:pt x="19004" y="28745"/>
                </a:lnTo>
                <a:lnTo>
                  <a:pt x="11032" y="40025"/>
                </a:lnTo>
                <a:lnTo>
                  <a:pt x="5055" y="52617"/>
                </a:lnTo>
                <a:lnTo>
                  <a:pt x="1301" y="66292"/>
                </a:lnTo>
                <a:lnTo>
                  <a:pt x="0" y="80822"/>
                </a:lnTo>
                <a:lnTo>
                  <a:pt x="1300" y="95340"/>
                </a:lnTo>
                <a:lnTo>
                  <a:pt x="5052" y="109014"/>
                </a:lnTo>
                <a:lnTo>
                  <a:pt x="11027" y="121606"/>
                </a:lnTo>
                <a:lnTo>
                  <a:pt x="18998" y="132888"/>
                </a:lnTo>
                <a:lnTo>
                  <a:pt x="28737" y="142631"/>
                </a:lnTo>
                <a:lnTo>
                  <a:pt x="40016" y="150607"/>
                </a:lnTo>
                <a:lnTo>
                  <a:pt x="52606" y="156587"/>
                </a:lnTo>
                <a:lnTo>
                  <a:pt x="66280" y="160342"/>
                </a:lnTo>
                <a:lnTo>
                  <a:pt x="80810" y="161645"/>
                </a:lnTo>
                <a:lnTo>
                  <a:pt x="95330" y="160344"/>
                </a:lnTo>
                <a:lnTo>
                  <a:pt x="109004" y="156590"/>
                </a:lnTo>
                <a:lnTo>
                  <a:pt x="121595" y="150611"/>
                </a:lnTo>
                <a:lnTo>
                  <a:pt x="132875" y="142637"/>
                </a:lnTo>
                <a:lnTo>
                  <a:pt x="142615" y="132895"/>
                </a:lnTo>
                <a:lnTo>
                  <a:pt x="150588" y="121614"/>
                </a:lnTo>
                <a:lnTo>
                  <a:pt x="156564" y="109022"/>
                </a:lnTo>
                <a:lnTo>
                  <a:pt x="160318" y="95349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F79832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02" name="object 302"/>
          <p:cNvSpPr/>
          <p:nvPr/>
        </p:nvSpPr>
        <p:spPr>
          <a:xfrm>
            <a:off x="2887645" y="1519059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8" y="95349"/>
                </a:lnTo>
                <a:lnTo>
                  <a:pt x="156564" y="109022"/>
                </a:lnTo>
                <a:lnTo>
                  <a:pt x="150588" y="121614"/>
                </a:lnTo>
                <a:lnTo>
                  <a:pt x="142615" y="132895"/>
                </a:lnTo>
                <a:lnTo>
                  <a:pt x="132875" y="142637"/>
                </a:lnTo>
                <a:lnTo>
                  <a:pt x="121595" y="150611"/>
                </a:lnTo>
                <a:lnTo>
                  <a:pt x="109004" y="156590"/>
                </a:lnTo>
                <a:lnTo>
                  <a:pt x="95330" y="160344"/>
                </a:lnTo>
                <a:lnTo>
                  <a:pt x="80810" y="161645"/>
                </a:lnTo>
                <a:lnTo>
                  <a:pt x="66280" y="160342"/>
                </a:lnTo>
                <a:lnTo>
                  <a:pt x="52606" y="156587"/>
                </a:lnTo>
                <a:lnTo>
                  <a:pt x="40016" y="150607"/>
                </a:lnTo>
                <a:lnTo>
                  <a:pt x="28737" y="142631"/>
                </a:lnTo>
                <a:lnTo>
                  <a:pt x="18998" y="132888"/>
                </a:lnTo>
                <a:lnTo>
                  <a:pt x="11027" y="121606"/>
                </a:lnTo>
                <a:lnTo>
                  <a:pt x="5052" y="109014"/>
                </a:lnTo>
                <a:lnTo>
                  <a:pt x="1300" y="95340"/>
                </a:lnTo>
                <a:lnTo>
                  <a:pt x="0" y="80822"/>
                </a:lnTo>
                <a:lnTo>
                  <a:pt x="1301" y="66292"/>
                </a:lnTo>
                <a:lnTo>
                  <a:pt x="5055" y="52617"/>
                </a:lnTo>
                <a:lnTo>
                  <a:pt x="11032" y="40025"/>
                </a:lnTo>
                <a:lnTo>
                  <a:pt x="19004" y="28745"/>
                </a:lnTo>
                <a:lnTo>
                  <a:pt x="28744" y="19004"/>
                </a:lnTo>
                <a:lnTo>
                  <a:pt x="40024" y="11030"/>
                </a:lnTo>
                <a:lnTo>
                  <a:pt x="52615" y="5053"/>
                </a:lnTo>
                <a:lnTo>
                  <a:pt x="66289" y="1300"/>
                </a:lnTo>
                <a:lnTo>
                  <a:pt x="80810" y="0"/>
                </a:lnTo>
                <a:lnTo>
                  <a:pt x="95339" y="1302"/>
                </a:lnTo>
                <a:lnTo>
                  <a:pt x="109013" y="5056"/>
                </a:lnTo>
                <a:lnTo>
                  <a:pt x="121603" y="11035"/>
                </a:lnTo>
                <a:lnTo>
                  <a:pt x="132882" y="19010"/>
                </a:lnTo>
                <a:lnTo>
                  <a:pt x="142621" y="28752"/>
                </a:lnTo>
                <a:lnTo>
                  <a:pt x="150592" y="40033"/>
                </a:lnTo>
                <a:lnTo>
                  <a:pt x="156568" y="52626"/>
                </a:lnTo>
                <a:lnTo>
                  <a:pt x="160320" y="66302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03" name="object 303"/>
          <p:cNvSpPr/>
          <p:nvPr/>
        </p:nvSpPr>
        <p:spPr>
          <a:xfrm>
            <a:off x="5000726" y="1720971"/>
            <a:ext cx="260784" cy="260805"/>
          </a:xfrm>
          <a:custGeom>
            <a:avLst/>
            <a:gdLst/>
            <a:ahLst/>
            <a:cxnLst/>
            <a:rect l="l" t="t" r="r" b="b"/>
            <a:pathLst>
              <a:path w="161632" h="161645">
                <a:moveTo>
                  <a:pt x="161632" y="80822"/>
                </a:moveTo>
                <a:lnTo>
                  <a:pt x="160329" y="66287"/>
                </a:lnTo>
                <a:lnTo>
                  <a:pt x="156573" y="52617"/>
                </a:lnTo>
                <a:lnTo>
                  <a:pt x="150594" y="40028"/>
                </a:lnTo>
                <a:lnTo>
                  <a:pt x="142620" y="28749"/>
                </a:lnTo>
                <a:lnTo>
                  <a:pt x="132878" y="19008"/>
                </a:lnTo>
                <a:lnTo>
                  <a:pt x="121597" y="11034"/>
                </a:lnTo>
                <a:lnTo>
                  <a:pt x="109004" y="5056"/>
                </a:lnTo>
                <a:lnTo>
                  <a:pt x="95328" y="1302"/>
                </a:lnTo>
                <a:lnTo>
                  <a:pt x="80797" y="0"/>
                </a:lnTo>
                <a:lnTo>
                  <a:pt x="66293" y="1299"/>
                </a:lnTo>
                <a:lnTo>
                  <a:pt x="52621" y="5052"/>
                </a:lnTo>
                <a:lnTo>
                  <a:pt x="40031" y="11030"/>
                </a:lnTo>
                <a:lnTo>
                  <a:pt x="28751" y="19004"/>
                </a:lnTo>
                <a:lnTo>
                  <a:pt x="19010" y="28747"/>
                </a:lnTo>
                <a:lnTo>
                  <a:pt x="11036" y="40028"/>
                </a:lnTo>
                <a:lnTo>
                  <a:pt x="5057" y="52620"/>
                </a:lnTo>
                <a:lnTo>
                  <a:pt x="1302" y="66295"/>
                </a:lnTo>
                <a:lnTo>
                  <a:pt x="0" y="80822"/>
                </a:lnTo>
                <a:lnTo>
                  <a:pt x="1298" y="95334"/>
                </a:lnTo>
                <a:lnTo>
                  <a:pt x="5050" y="109011"/>
                </a:lnTo>
                <a:lnTo>
                  <a:pt x="11026" y="121606"/>
                </a:lnTo>
                <a:lnTo>
                  <a:pt x="18998" y="132889"/>
                </a:lnTo>
                <a:lnTo>
                  <a:pt x="28737" y="142632"/>
                </a:lnTo>
                <a:lnTo>
                  <a:pt x="40015" y="150608"/>
                </a:lnTo>
                <a:lnTo>
                  <a:pt x="52603" y="156588"/>
                </a:lnTo>
                <a:lnTo>
                  <a:pt x="66273" y="160343"/>
                </a:lnTo>
                <a:lnTo>
                  <a:pt x="80797" y="161645"/>
                </a:lnTo>
                <a:lnTo>
                  <a:pt x="95339" y="160341"/>
                </a:lnTo>
                <a:lnTo>
                  <a:pt x="109014" y="156586"/>
                </a:lnTo>
                <a:lnTo>
                  <a:pt x="121606" y="150608"/>
                </a:lnTo>
                <a:lnTo>
                  <a:pt x="132886" y="142634"/>
                </a:lnTo>
                <a:lnTo>
                  <a:pt x="142627" y="132893"/>
                </a:lnTo>
                <a:lnTo>
                  <a:pt x="150600" y="121614"/>
                </a:lnTo>
                <a:lnTo>
                  <a:pt x="156577" y="109023"/>
                </a:lnTo>
                <a:lnTo>
                  <a:pt x="160331" y="95350"/>
                </a:lnTo>
                <a:lnTo>
                  <a:pt x="161632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04" name="object 304"/>
          <p:cNvSpPr/>
          <p:nvPr/>
        </p:nvSpPr>
        <p:spPr>
          <a:xfrm>
            <a:off x="5000726" y="1720971"/>
            <a:ext cx="260784" cy="260805"/>
          </a:xfrm>
          <a:custGeom>
            <a:avLst/>
            <a:gdLst/>
            <a:ahLst/>
            <a:cxnLst/>
            <a:rect l="l" t="t" r="r" b="b"/>
            <a:pathLst>
              <a:path w="161632" h="161645">
                <a:moveTo>
                  <a:pt x="161632" y="80822"/>
                </a:moveTo>
                <a:lnTo>
                  <a:pt x="160331" y="95350"/>
                </a:lnTo>
                <a:lnTo>
                  <a:pt x="156577" y="109023"/>
                </a:lnTo>
                <a:lnTo>
                  <a:pt x="150600" y="121614"/>
                </a:lnTo>
                <a:lnTo>
                  <a:pt x="142627" y="132893"/>
                </a:lnTo>
                <a:lnTo>
                  <a:pt x="132886" y="142634"/>
                </a:lnTo>
                <a:lnTo>
                  <a:pt x="121606" y="150608"/>
                </a:lnTo>
                <a:lnTo>
                  <a:pt x="109014" y="156586"/>
                </a:lnTo>
                <a:lnTo>
                  <a:pt x="95339" y="160341"/>
                </a:lnTo>
                <a:lnTo>
                  <a:pt x="80797" y="161645"/>
                </a:lnTo>
                <a:lnTo>
                  <a:pt x="66273" y="160343"/>
                </a:lnTo>
                <a:lnTo>
                  <a:pt x="52603" y="156588"/>
                </a:lnTo>
                <a:lnTo>
                  <a:pt x="40015" y="150608"/>
                </a:lnTo>
                <a:lnTo>
                  <a:pt x="28737" y="142632"/>
                </a:lnTo>
                <a:lnTo>
                  <a:pt x="18998" y="132889"/>
                </a:lnTo>
                <a:lnTo>
                  <a:pt x="11026" y="121606"/>
                </a:lnTo>
                <a:lnTo>
                  <a:pt x="5050" y="109011"/>
                </a:lnTo>
                <a:lnTo>
                  <a:pt x="1298" y="95334"/>
                </a:lnTo>
                <a:lnTo>
                  <a:pt x="0" y="80822"/>
                </a:lnTo>
                <a:lnTo>
                  <a:pt x="1302" y="66295"/>
                </a:lnTo>
                <a:lnTo>
                  <a:pt x="5057" y="52620"/>
                </a:lnTo>
                <a:lnTo>
                  <a:pt x="11036" y="40028"/>
                </a:lnTo>
                <a:lnTo>
                  <a:pt x="19010" y="28747"/>
                </a:lnTo>
                <a:lnTo>
                  <a:pt x="28751" y="19004"/>
                </a:lnTo>
                <a:lnTo>
                  <a:pt x="40031" y="11030"/>
                </a:lnTo>
                <a:lnTo>
                  <a:pt x="52621" y="5052"/>
                </a:lnTo>
                <a:lnTo>
                  <a:pt x="66293" y="1299"/>
                </a:lnTo>
                <a:lnTo>
                  <a:pt x="80797" y="0"/>
                </a:lnTo>
                <a:lnTo>
                  <a:pt x="95328" y="1302"/>
                </a:lnTo>
                <a:lnTo>
                  <a:pt x="109004" y="5056"/>
                </a:lnTo>
                <a:lnTo>
                  <a:pt x="121597" y="11034"/>
                </a:lnTo>
                <a:lnTo>
                  <a:pt x="132878" y="19008"/>
                </a:lnTo>
                <a:lnTo>
                  <a:pt x="142620" y="28749"/>
                </a:lnTo>
                <a:lnTo>
                  <a:pt x="150594" y="40028"/>
                </a:lnTo>
                <a:lnTo>
                  <a:pt x="156573" y="52617"/>
                </a:lnTo>
                <a:lnTo>
                  <a:pt x="160329" y="66287"/>
                </a:lnTo>
                <a:lnTo>
                  <a:pt x="161632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05" name="object 305"/>
          <p:cNvSpPr/>
          <p:nvPr/>
        </p:nvSpPr>
        <p:spPr>
          <a:xfrm>
            <a:off x="5783327" y="1592890"/>
            <a:ext cx="260784" cy="260805"/>
          </a:xfrm>
          <a:custGeom>
            <a:avLst/>
            <a:gdLst/>
            <a:ahLst/>
            <a:cxnLst/>
            <a:rect l="l" t="t" r="r" b="b"/>
            <a:pathLst>
              <a:path w="161632" h="161645">
                <a:moveTo>
                  <a:pt x="161632" y="80822"/>
                </a:moveTo>
                <a:lnTo>
                  <a:pt x="160331" y="66302"/>
                </a:lnTo>
                <a:lnTo>
                  <a:pt x="156577" y="52626"/>
                </a:lnTo>
                <a:lnTo>
                  <a:pt x="150599" y="40033"/>
                </a:lnTo>
                <a:lnTo>
                  <a:pt x="142625" y="28752"/>
                </a:lnTo>
                <a:lnTo>
                  <a:pt x="132884" y="19010"/>
                </a:lnTo>
                <a:lnTo>
                  <a:pt x="121605" y="11035"/>
                </a:lnTo>
                <a:lnTo>
                  <a:pt x="109015" y="5056"/>
                </a:lnTo>
                <a:lnTo>
                  <a:pt x="95345" y="1302"/>
                </a:lnTo>
                <a:lnTo>
                  <a:pt x="80822" y="0"/>
                </a:lnTo>
                <a:lnTo>
                  <a:pt x="66293" y="1302"/>
                </a:lnTo>
                <a:lnTo>
                  <a:pt x="52619" y="5056"/>
                </a:lnTo>
                <a:lnTo>
                  <a:pt x="40028" y="11034"/>
                </a:lnTo>
                <a:lnTo>
                  <a:pt x="28748" y="19007"/>
                </a:lnTo>
                <a:lnTo>
                  <a:pt x="19007" y="28748"/>
                </a:lnTo>
                <a:lnTo>
                  <a:pt x="11033" y="40028"/>
                </a:lnTo>
                <a:lnTo>
                  <a:pt x="5056" y="52619"/>
                </a:lnTo>
                <a:lnTo>
                  <a:pt x="1302" y="66294"/>
                </a:lnTo>
                <a:lnTo>
                  <a:pt x="0" y="80822"/>
                </a:lnTo>
                <a:lnTo>
                  <a:pt x="1302" y="95349"/>
                </a:lnTo>
                <a:lnTo>
                  <a:pt x="5056" y="109021"/>
                </a:lnTo>
                <a:lnTo>
                  <a:pt x="11034" y="121611"/>
                </a:lnTo>
                <a:lnTo>
                  <a:pt x="19007" y="132892"/>
                </a:lnTo>
                <a:lnTo>
                  <a:pt x="28748" y="142634"/>
                </a:lnTo>
                <a:lnTo>
                  <a:pt x="40028" y="150608"/>
                </a:lnTo>
                <a:lnTo>
                  <a:pt x="52619" y="156588"/>
                </a:lnTo>
                <a:lnTo>
                  <a:pt x="66294" y="160343"/>
                </a:lnTo>
                <a:lnTo>
                  <a:pt x="80822" y="161645"/>
                </a:lnTo>
                <a:lnTo>
                  <a:pt x="95336" y="160344"/>
                </a:lnTo>
                <a:lnTo>
                  <a:pt x="109007" y="156590"/>
                </a:lnTo>
                <a:lnTo>
                  <a:pt x="121597" y="150611"/>
                </a:lnTo>
                <a:lnTo>
                  <a:pt x="132877" y="142637"/>
                </a:lnTo>
                <a:lnTo>
                  <a:pt x="142619" y="132895"/>
                </a:lnTo>
                <a:lnTo>
                  <a:pt x="150595" y="121614"/>
                </a:lnTo>
                <a:lnTo>
                  <a:pt x="156574" y="109022"/>
                </a:lnTo>
                <a:lnTo>
                  <a:pt x="160330" y="95349"/>
                </a:lnTo>
                <a:lnTo>
                  <a:pt x="161632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06" name="object 306"/>
          <p:cNvSpPr/>
          <p:nvPr/>
        </p:nvSpPr>
        <p:spPr>
          <a:xfrm>
            <a:off x="5783327" y="1592890"/>
            <a:ext cx="260784" cy="260805"/>
          </a:xfrm>
          <a:custGeom>
            <a:avLst/>
            <a:gdLst/>
            <a:ahLst/>
            <a:cxnLst/>
            <a:rect l="l" t="t" r="r" b="b"/>
            <a:pathLst>
              <a:path w="161632" h="161645">
                <a:moveTo>
                  <a:pt x="161632" y="80822"/>
                </a:moveTo>
                <a:lnTo>
                  <a:pt x="160330" y="95349"/>
                </a:lnTo>
                <a:lnTo>
                  <a:pt x="156574" y="109022"/>
                </a:lnTo>
                <a:lnTo>
                  <a:pt x="150595" y="121614"/>
                </a:lnTo>
                <a:lnTo>
                  <a:pt x="142619" y="132895"/>
                </a:lnTo>
                <a:lnTo>
                  <a:pt x="132877" y="142637"/>
                </a:lnTo>
                <a:lnTo>
                  <a:pt x="121597" y="150611"/>
                </a:lnTo>
                <a:lnTo>
                  <a:pt x="109007" y="156590"/>
                </a:lnTo>
                <a:lnTo>
                  <a:pt x="95336" y="160344"/>
                </a:lnTo>
                <a:lnTo>
                  <a:pt x="80822" y="161645"/>
                </a:lnTo>
                <a:lnTo>
                  <a:pt x="66294" y="160343"/>
                </a:lnTo>
                <a:lnTo>
                  <a:pt x="52619" y="156588"/>
                </a:lnTo>
                <a:lnTo>
                  <a:pt x="40028" y="150608"/>
                </a:lnTo>
                <a:lnTo>
                  <a:pt x="28748" y="142634"/>
                </a:lnTo>
                <a:lnTo>
                  <a:pt x="19007" y="132892"/>
                </a:lnTo>
                <a:lnTo>
                  <a:pt x="11034" y="121611"/>
                </a:lnTo>
                <a:lnTo>
                  <a:pt x="5056" y="109021"/>
                </a:lnTo>
                <a:lnTo>
                  <a:pt x="1302" y="95349"/>
                </a:lnTo>
                <a:lnTo>
                  <a:pt x="0" y="80822"/>
                </a:lnTo>
                <a:lnTo>
                  <a:pt x="1302" y="66294"/>
                </a:lnTo>
                <a:lnTo>
                  <a:pt x="5056" y="52619"/>
                </a:lnTo>
                <a:lnTo>
                  <a:pt x="11033" y="40028"/>
                </a:lnTo>
                <a:lnTo>
                  <a:pt x="19007" y="28748"/>
                </a:lnTo>
                <a:lnTo>
                  <a:pt x="28748" y="19007"/>
                </a:lnTo>
                <a:lnTo>
                  <a:pt x="40028" y="11034"/>
                </a:lnTo>
                <a:lnTo>
                  <a:pt x="52619" y="5056"/>
                </a:lnTo>
                <a:lnTo>
                  <a:pt x="66293" y="1302"/>
                </a:lnTo>
                <a:lnTo>
                  <a:pt x="80822" y="0"/>
                </a:lnTo>
                <a:lnTo>
                  <a:pt x="95345" y="1302"/>
                </a:lnTo>
                <a:lnTo>
                  <a:pt x="109015" y="5056"/>
                </a:lnTo>
                <a:lnTo>
                  <a:pt x="121605" y="11035"/>
                </a:lnTo>
                <a:lnTo>
                  <a:pt x="132884" y="19010"/>
                </a:lnTo>
                <a:lnTo>
                  <a:pt x="142625" y="28752"/>
                </a:lnTo>
                <a:lnTo>
                  <a:pt x="150599" y="40033"/>
                </a:lnTo>
                <a:lnTo>
                  <a:pt x="156577" y="52626"/>
                </a:lnTo>
                <a:lnTo>
                  <a:pt x="160331" y="66302"/>
                </a:lnTo>
                <a:lnTo>
                  <a:pt x="161632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07" name="object 307"/>
          <p:cNvSpPr/>
          <p:nvPr/>
        </p:nvSpPr>
        <p:spPr>
          <a:xfrm>
            <a:off x="8743112" y="784743"/>
            <a:ext cx="260784" cy="260805"/>
          </a:xfrm>
          <a:custGeom>
            <a:avLst/>
            <a:gdLst/>
            <a:ahLst/>
            <a:cxnLst/>
            <a:rect l="l" t="t" r="r" b="b"/>
            <a:pathLst>
              <a:path w="161632" h="161645">
                <a:moveTo>
                  <a:pt x="161632" y="80822"/>
                </a:moveTo>
                <a:lnTo>
                  <a:pt x="160331" y="66302"/>
                </a:lnTo>
                <a:lnTo>
                  <a:pt x="156577" y="52626"/>
                </a:lnTo>
                <a:lnTo>
                  <a:pt x="150599" y="40033"/>
                </a:lnTo>
                <a:lnTo>
                  <a:pt x="142625" y="28752"/>
                </a:lnTo>
                <a:lnTo>
                  <a:pt x="132884" y="19010"/>
                </a:lnTo>
                <a:lnTo>
                  <a:pt x="121605" y="11035"/>
                </a:lnTo>
                <a:lnTo>
                  <a:pt x="109015" y="5056"/>
                </a:lnTo>
                <a:lnTo>
                  <a:pt x="95345" y="1302"/>
                </a:lnTo>
                <a:lnTo>
                  <a:pt x="80822" y="0"/>
                </a:lnTo>
                <a:lnTo>
                  <a:pt x="66293" y="1302"/>
                </a:lnTo>
                <a:lnTo>
                  <a:pt x="52619" y="5056"/>
                </a:lnTo>
                <a:lnTo>
                  <a:pt x="40028" y="11034"/>
                </a:lnTo>
                <a:lnTo>
                  <a:pt x="28748" y="19007"/>
                </a:lnTo>
                <a:lnTo>
                  <a:pt x="19007" y="28748"/>
                </a:lnTo>
                <a:lnTo>
                  <a:pt x="11033" y="40028"/>
                </a:lnTo>
                <a:lnTo>
                  <a:pt x="5056" y="52619"/>
                </a:lnTo>
                <a:lnTo>
                  <a:pt x="1302" y="66294"/>
                </a:lnTo>
                <a:lnTo>
                  <a:pt x="0" y="80822"/>
                </a:lnTo>
                <a:lnTo>
                  <a:pt x="1302" y="95349"/>
                </a:lnTo>
                <a:lnTo>
                  <a:pt x="5056" y="109021"/>
                </a:lnTo>
                <a:lnTo>
                  <a:pt x="11034" y="121611"/>
                </a:lnTo>
                <a:lnTo>
                  <a:pt x="19007" y="132892"/>
                </a:lnTo>
                <a:lnTo>
                  <a:pt x="28748" y="142634"/>
                </a:lnTo>
                <a:lnTo>
                  <a:pt x="40028" y="150608"/>
                </a:lnTo>
                <a:lnTo>
                  <a:pt x="52619" y="156588"/>
                </a:lnTo>
                <a:lnTo>
                  <a:pt x="66294" y="160343"/>
                </a:lnTo>
                <a:lnTo>
                  <a:pt x="80822" y="161645"/>
                </a:lnTo>
                <a:lnTo>
                  <a:pt x="95336" y="160344"/>
                </a:lnTo>
                <a:lnTo>
                  <a:pt x="109007" y="156590"/>
                </a:lnTo>
                <a:lnTo>
                  <a:pt x="121597" y="150611"/>
                </a:lnTo>
                <a:lnTo>
                  <a:pt x="132877" y="142637"/>
                </a:lnTo>
                <a:lnTo>
                  <a:pt x="142619" y="132895"/>
                </a:lnTo>
                <a:lnTo>
                  <a:pt x="150595" y="121614"/>
                </a:lnTo>
                <a:lnTo>
                  <a:pt x="156574" y="109022"/>
                </a:lnTo>
                <a:lnTo>
                  <a:pt x="160330" y="95349"/>
                </a:lnTo>
                <a:lnTo>
                  <a:pt x="161632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08" name="object 308"/>
          <p:cNvSpPr/>
          <p:nvPr/>
        </p:nvSpPr>
        <p:spPr>
          <a:xfrm>
            <a:off x="8743112" y="784743"/>
            <a:ext cx="260784" cy="260805"/>
          </a:xfrm>
          <a:custGeom>
            <a:avLst/>
            <a:gdLst/>
            <a:ahLst/>
            <a:cxnLst/>
            <a:rect l="l" t="t" r="r" b="b"/>
            <a:pathLst>
              <a:path w="161632" h="161645">
                <a:moveTo>
                  <a:pt x="161632" y="80822"/>
                </a:moveTo>
                <a:lnTo>
                  <a:pt x="160330" y="95349"/>
                </a:lnTo>
                <a:lnTo>
                  <a:pt x="156574" y="109022"/>
                </a:lnTo>
                <a:lnTo>
                  <a:pt x="150595" y="121614"/>
                </a:lnTo>
                <a:lnTo>
                  <a:pt x="142619" y="132895"/>
                </a:lnTo>
                <a:lnTo>
                  <a:pt x="132877" y="142637"/>
                </a:lnTo>
                <a:lnTo>
                  <a:pt x="121597" y="150611"/>
                </a:lnTo>
                <a:lnTo>
                  <a:pt x="109007" y="156590"/>
                </a:lnTo>
                <a:lnTo>
                  <a:pt x="95336" y="160344"/>
                </a:lnTo>
                <a:lnTo>
                  <a:pt x="80822" y="161645"/>
                </a:lnTo>
                <a:lnTo>
                  <a:pt x="66294" y="160343"/>
                </a:lnTo>
                <a:lnTo>
                  <a:pt x="52619" y="156588"/>
                </a:lnTo>
                <a:lnTo>
                  <a:pt x="40028" y="150608"/>
                </a:lnTo>
                <a:lnTo>
                  <a:pt x="28748" y="142634"/>
                </a:lnTo>
                <a:lnTo>
                  <a:pt x="19007" y="132892"/>
                </a:lnTo>
                <a:lnTo>
                  <a:pt x="11034" y="121611"/>
                </a:lnTo>
                <a:lnTo>
                  <a:pt x="5056" y="109021"/>
                </a:lnTo>
                <a:lnTo>
                  <a:pt x="1302" y="95349"/>
                </a:lnTo>
                <a:lnTo>
                  <a:pt x="0" y="80822"/>
                </a:lnTo>
                <a:lnTo>
                  <a:pt x="1302" y="66294"/>
                </a:lnTo>
                <a:lnTo>
                  <a:pt x="5056" y="52619"/>
                </a:lnTo>
                <a:lnTo>
                  <a:pt x="11033" y="40028"/>
                </a:lnTo>
                <a:lnTo>
                  <a:pt x="19007" y="28748"/>
                </a:lnTo>
                <a:lnTo>
                  <a:pt x="28748" y="19007"/>
                </a:lnTo>
                <a:lnTo>
                  <a:pt x="40028" y="11034"/>
                </a:lnTo>
                <a:lnTo>
                  <a:pt x="52619" y="5056"/>
                </a:lnTo>
                <a:lnTo>
                  <a:pt x="66293" y="1302"/>
                </a:lnTo>
                <a:lnTo>
                  <a:pt x="80822" y="0"/>
                </a:lnTo>
                <a:lnTo>
                  <a:pt x="95345" y="1302"/>
                </a:lnTo>
                <a:lnTo>
                  <a:pt x="109015" y="5056"/>
                </a:lnTo>
                <a:lnTo>
                  <a:pt x="121605" y="11035"/>
                </a:lnTo>
                <a:lnTo>
                  <a:pt x="132884" y="19010"/>
                </a:lnTo>
                <a:lnTo>
                  <a:pt x="142625" y="28752"/>
                </a:lnTo>
                <a:lnTo>
                  <a:pt x="150599" y="40033"/>
                </a:lnTo>
                <a:lnTo>
                  <a:pt x="156577" y="52626"/>
                </a:lnTo>
                <a:lnTo>
                  <a:pt x="160331" y="66302"/>
                </a:lnTo>
                <a:lnTo>
                  <a:pt x="161632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09" name="object 309"/>
          <p:cNvSpPr/>
          <p:nvPr/>
        </p:nvSpPr>
        <p:spPr>
          <a:xfrm>
            <a:off x="9298070" y="966798"/>
            <a:ext cx="260784" cy="260805"/>
          </a:xfrm>
          <a:custGeom>
            <a:avLst/>
            <a:gdLst/>
            <a:ahLst/>
            <a:cxnLst/>
            <a:rect l="l" t="t" r="r" b="b"/>
            <a:pathLst>
              <a:path w="161632" h="161645">
                <a:moveTo>
                  <a:pt x="161632" y="80822"/>
                </a:moveTo>
                <a:lnTo>
                  <a:pt x="160331" y="66302"/>
                </a:lnTo>
                <a:lnTo>
                  <a:pt x="156577" y="52626"/>
                </a:lnTo>
                <a:lnTo>
                  <a:pt x="150599" y="40033"/>
                </a:lnTo>
                <a:lnTo>
                  <a:pt x="142625" y="28752"/>
                </a:lnTo>
                <a:lnTo>
                  <a:pt x="132884" y="19010"/>
                </a:lnTo>
                <a:lnTo>
                  <a:pt x="121605" y="11035"/>
                </a:lnTo>
                <a:lnTo>
                  <a:pt x="109015" y="5056"/>
                </a:lnTo>
                <a:lnTo>
                  <a:pt x="95345" y="1302"/>
                </a:lnTo>
                <a:lnTo>
                  <a:pt x="80822" y="0"/>
                </a:lnTo>
                <a:lnTo>
                  <a:pt x="66293" y="1302"/>
                </a:lnTo>
                <a:lnTo>
                  <a:pt x="52619" y="5056"/>
                </a:lnTo>
                <a:lnTo>
                  <a:pt x="40028" y="11034"/>
                </a:lnTo>
                <a:lnTo>
                  <a:pt x="28748" y="19007"/>
                </a:lnTo>
                <a:lnTo>
                  <a:pt x="19007" y="28748"/>
                </a:lnTo>
                <a:lnTo>
                  <a:pt x="11033" y="40028"/>
                </a:lnTo>
                <a:lnTo>
                  <a:pt x="5056" y="52619"/>
                </a:lnTo>
                <a:lnTo>
                  <a:pt x="1302" y="66294"/>
                </a:lnTo>
                <a:lnTo>
                  <a:pt x="0" y="80822"/>
                </a:lnTo>
                <a:lnTo>
                  <a:pt x="1302" y="95349"/>
                </a:lnTo>
                <a:lnTo>
                  <a:pt x="5056" y="109021"/>
                </a:lnTo>
                <a:lnTo>
                  <a:pt x="11034" y="121611"/>
                </a:lnTo>
                <a:lnTo>
                  <a:pt x="19007" y="132892"/>
                </a:lnTo>
                <a:lnTo>
                  <a:pt x="28748" y="142634"/>
                </a:lnTo>
                <a:lnTo>
                  <a:pt x="40028" y="150608"/>
                </a:lnTo>
                <a:lnTo>
                  <a:pt x="52619" y="156588"/>
                </a:lnTo>
                <a:lnTo>
                  <a:pt x="66294" y="160343"/>
                </a:lnTo>
                <a:lnTo>
                  <a:pt x="80822" y="161645"/>
                </a:lnTo>
                <a:lnTo>
                  <a:pt x="95336" y="160344"/>
                </a:lnTo>
                <a:lnTo>
                  <a:pt x="109007" y="156590"/>
                </a:lnTo>
                <a:lnTo>
                  <a:pt x="121597" y="150611"/>
                </a:lnTo>
                <a:lnTo>
                  <a:pt x="132877" y="142637"/>
                </a:lnTo>
                <a:lnTo>
                  <a:pt x="142619" y="132895"/>
                </a:lnTo>
                <a:lnTo>
                  <a:pt x="150595" y="121614"/>
                </a:lnTo>
                <a:lnTo>
                  <a:pt x="156574" y="109022"/>
                </a:lnTo>
                <a:lnTo>
                  <a:pt x="160330" y="95349"/>
                </a:lnTo>
                <a:lnTo>
                  <a:pt x="161632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10" name="object 310"/>
          <p:cNvSpPr/>
          <p:nvPr/>
        </p:nvSpPr>
        <p:spPr>
          <a:xfrm>
            <a:off x="9298070" y="966798"/>
            <a:ext cx="260784" cy="260805"/>
          </a:xfrm>
          <a:custGeom>
            <a:avLst/>
            <a:gdLst/>
            <a:ahLst/>
            <a:cxnLst/>
            <a:rect l="l" t="t" r="r" b="b"/>
            <a:pathLst>
              <a:path w="161632" h="161645">
                <a:moveTo>
                  <a:pt x="161632" y="80822"/>
                </a:moveTo>
                <a:lnTo>
                  <a:pt x="160330" y="95349"/>
                </a:lnTo>
                <a:lnTo>
                  <a:pt x="156574" y="109022"/>
                </a:lnTo>
                <a:lnTo>
                  <a:pt x="150595" y="121614"/>
                </a:lnTo>
                <a:lnTo>
                  <a:pt x="142619" y="132895"/>
                </a:lnTo>
                <a:lnTo>
                  <a:pt x="132877" y="142637"/>
                </a:lnTo>
                <a:lnTo>
                  <a:pt x="121597" y="150611"/>
                </a:lnTo>
                <a:lnTo>
                  <a:pt x="109007" y="156590"/>
                </a:lnTo>
                <a:lnTo>
                  <a:pt x="95336" y="160344"/>
                </a:lnTo>
                <a:lnTo>
                  <a:pt x="80822" y="161645"/>
                </a:lnTo>
                <a:lnTo>
                  <a:pt x="66294" y="160343"/>
                </a:lnTo>
                <a:lnTo>
                  <a:pt x="52619" y="156588"/>
                </a:lnTo>
                <a:lnTo>
                  <a:pt x="40028" y="150608"/>
                </a:lnTo>
                <a:lnTo>
                  <a:pt x="28748" y="142634"/>
                </a:lnTo>
                <a:lnTo>
                  <a:pt x="19007" y="132892"/>
                </a:lnTo>
                <a:lnTo>
                  <a:pt x="11034" y="121611"/>
                </a:lnTo>
                <a:lnTo>
                  <a:pt x="5056" y="109021"/>
                </a:lnTo>
                <a:lnTo>
                  <a:pt x="1302" y="95349"/>
                </a:lnTo>
                <a:lnTo>
                  <a:pt x="0" y="80822"/>
                </a:lnTo>
                <a:lnTo>
                  <a:pt x="1302" y="66294"/>
                </a:lnTo>
                <a:lnTo>
                  <a:pt x="5056" y="52619"/>
                </a:lnTo>
                <a:lnTo>
                  <a:pt x="11033" y="40028"/>
                </a:lnTo>
                <a:lnTo>
                  <a:pt x="19007" y="28748"/>
                </a:lnTo>
                <a:lnTo>
                  <a:pt x="28748" y="19007"/>
                </a:lnTo>
                <a:lnTo>
                  <a:pt x="40028" y="11034"/>
                </a:lnTo>
                <a:lnTo>
                  <a:pt x="52619" y="5056"/>
                </a:lnTo>
                <a:lnTo>
                  <a:pt x="66293" y="1302"/>
                </a:lnTo>
                <a:lnTo>
                  <a:pt x="80822" y="0"/>
                </a:lnTo>
                <a:lnTo>
                  <a:pt x="95345" y="1302"/>
                </a:lnTo>
                <a:lnTo>
                  <a:pt x="109015" y="5056"/>
                </a:lnTo>
                <a:lnTo>
                  <a:pt x="121605" y="11035"/>
                </a:lnTo>
                <a:lnTo>
                  <a:pt x="132884" y="19010"/>
                </a:lnTo>
                <a:lnTo>
                  <a:pt x="142625" y="28752"/>
                </a:lnTo>
                <a:lnTo>
                  <a:pt x="150599" y="40033"/>
                </a:lnTo>
                <a:lnTo>
                  <a:pt x="156577" y="52626"/>
                </a:lnTo>
                <a:lnTo>
                  <a:pt x="160331" y="66302"/>
                </a:lnTo>
                <a:lnTo>
                  <a:pt x="161632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11" name="object 311"/>
          <p:cNvSpPr/>
          <p:nvPr/>
        </p:nvSpPr>
        <p:spPr>
          <a:xfrm>
            <a:off x="6039465" y="753354"/>
            <a:ext cx="260784" cy="260805"/>
          </a:xfrm>
          <a:custGeom>
            <a:avLst/>
            <a:gdLst/>
            <a:ahLst/>
            <a:cxnLst/>
            <a:rect l="l" t="t" r="r" b="b"/>
            <a:pathLst>
              <a:path w="161632" h="161645">
                <a:moveTo>
                  <a:pt x="161632" y="80822"/>
                </a:moveTo>
                <a:lnTo>
                  <a:pt x="160331" y="66302"/>
                </a:lnTo>
                <a:lnTo>
                  <a:pt x="156577" y="52626"/>
                </a:lnTo>
                <a:lnTo>
                  <a:pt x="150599" y="40033"/>
                </a:lnTo>
                <a:lnTo>
                  <a:pt x="142625" y="28752"/>
                </a:lnTo>
                <a:lnTo>
                  <a:pt x="132884" y="19010"/>
                </a:lnTo>
                <a:lnTo>
                  <a:pt x="121605" y="11035"/>
                </a:lnTo>
                <a:lnTo>
                  <a:pt x="109015" y="5056"/>
                </a:lnTo>
                <a:lnTo>
                  <a:pt x="95345" y="1302"/>
                </a:lnTo>
                <a:lnTo>
                  <a:pt x="80822" y="0"/>
                </a:lnTo>
                <a:lnTo>
                  <a:pt x="66293" y="1302"/>
                </a:lnTo>
                <a:lnTo>
                  <a:pt x="52619" y="5056"/>
                </a:lnTo>
                <a:lnTo>
                  <a:pt x="40028" y="11034"/>
                </a:lnTo>
                <a:lnTo>
                  <a:pt x="28748" y="19007"/>
                </a:lnTo>
                <a:lnTo>
                  <a:pt x="19007" y="28748"/>
                </a:lnTo>
                <a:lnTo>
                  <a:pt x="11033" y="40028"/>
                </a:lnTo>
                <a:lnTo>
                  <a:pt x="5056" y="52619"/>
                </a:lnTo>
                <a:lnTo>
                  <a:pt x="1302" y="66294"/>
                </a:lnTo>
                <a:lnTo>
                  <a:pt x="0" y="80822"/>
                </a:lnTo>
                <a:lnTo>
                  <a:pt x="1302" y="95349"/>
                </a:lnTo>
                <a:lnTo>
                  <a:pt x="5056" y="109021"/>
                </a:lnTo>
                <a:lnTo>
                  <a:pt x="11034" y="121611"/>
                </a:lnTo>
                <a:lnTo>
                  <a:pt x="19007" y="132892"/>
                </a:lnTo>
                <a:lnTo>
                  <a:pt x="28748" y="142634"/>
                </a:lnTo>
                <a:lnTo>
                  <a:pt x="40028" y="150608"/>
                </a:lnTo>
                <a:lnTo>
                  <a:pt x="52619" y="156588"/>
                </a:lnTo>
                <a:lnTo>
                  <a:pt x="66294" y="160343"/>
                </a:lnTo>
                <a:lnTo>
                  <a:pt x="80822" y="161645"/>
                </a:lnTo>
                <a:lnTo>
                  <a:pt x="95336" y="160344"/>
                </a:lnTo>
                <a:lnTo>
                  <a:pt x="109007" y="156590"/>
                </a:lnTo>
                <a:lnTo>
                  <a:pt x="121597" y="150611"/>
                </a:lnTo>
                <a:lnTo>
                  <a:pt x="132877" y="142637"/>
                </a:lnTo>
                <a:lnTo>
                  <a:pt x="142619" y="132895"/>
                </a:lnTo>
                <a:lnTo>
                  <a:pt x="150595" y="121614"/>
                </a:lnTo>
                <a:lnTo>
                  <a:pt x="156574" y="109022"/>
                </a:lnTo>
                <a:lnTo>
                  <a:pt x="160330" y="95349"/>
                </a:lnTo>
                <a:lnTo>
                  <a:pt x="161632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12" name="object 312"/>
          <p:cNvSpPr/>
          <p:nvPr/>
        </p:nvSpPr>
        <p:spPr>
          <a:xfrm>
            <a:off x="6039465" y="753354"/>
            <a:ext cx="260784" cy="260805"/>
          </a:xfrm>
          <a:custGeom>
            <a:avLst/>
            <a:gdLst/>
            <a:ahLst/>
            <a:cxnLst/>
            <a:rect l="l" t="t" r="r" b="b"/>
            <a:pathLst>
              <a:path w="161632" h="161645">
                <a:moveTo>
                  <a:pt x="161632" y="80822"/>
                </a:moveTo>
                <a:lnTo>
                  <a:pt x="160330" y="95349"/>
                </a:lnTo>
                <a:lnTo>
                  <a:pt x="156574" y="109022"/>
                </a:lnTo>
                <a:lnTo>
                  <a:pt x="150595" y="121614"/>
                </a:lnTo>
                <a:lnTo>
                  <a:pt x="142619" y="132895"/>
                </a:lnTo>
                <a:lnTo>
                  <a:pt x="132877" y="142637"/>
                </a:lnTo>
                <a:lnTo>
                  <a:pt x="121597" y="150611"/>
                </a:lnTo>
                <a:lnTo>
                  <a:pt x="109007" y="156590"/>
                </a:lnTo>
                <a:lnTo>
                  <a:pt x="95336" y="160344"/>
                </a:lnTo>
                <a:lnTo>
                  <a:pt x="80822" y="161645"/>
                </a:lnTo>
                <a:lnTo>
                  <a:pt x="66294" y="160343"/>
                </a:lnTo>
                <a:lnTo>
                  <a:pt x="52619" y="156588"/>
                </a:lnTo>
                <a:lnTo>
                  <a:pt x="40028" y="150608"/>
                </a:lnTo>
                <a:lnTo>
                  <a:pt x="28748" y="142634"/>
                </a:lnTo>
                <a:lnTo>
                  <a:pt x="19007" y="132892"/>
                </a:lnTo>
                <a:lnTo>
                  <a:pt x="11034" y="121611"/>
                </a:lnTo>
                <a:lnTo>
                  <a:pt x="5056" y="109021"/>
                </a:lnTo>
                <a:lnTo>
                  <a:pt x="1302" y="95349"/>
                </a:lnTo>
                <a:lnTo>
                  <a:pt x="0" y="80822"/>
                </a:lnTo>
                <a:lnTo>
                  <a:pt x="1302" y="66294"/>
                </a:lnTo>
                <a:lnTo>
                  <a:pt x="5056" y="52619"/>
                </a:lnTo>
                <a:lnTo>
                  <a:pt x="11033" y="40028"/>
                </a:lnTo>
                <a:lnTo>
                  <a:pt x="19007" y="28748"/>
                </a:lnTo>
                <a:lnTo>
                  <a:pt x="28748" y="19007"/>
                </a:lnTo>
                <a:lnTo>
                  <a:pt x="40028" y="11034"/>
                </a:lnTo>
                <a:lnTo>
                  <a:pt x="52619" y="5056"/>
                </a:lnTo>
                <a:lnTo>
                  <a:pt x="66293" y="1302"/>
                </a:lnTo>
                <a:lnTo>
                  <a:pt x="80822" y="0"/>
                </a:lnTo>
                <a:lnTo>
                  <a:pt x="95345" y="1302"/>
                </a:lnTo>
                <a:lnTo>
                  <a:pt x="109015" y="5056"/>
                </a:lnTo>
                <a:lnTo>
                  <a:pt x="121605" y="11035"/>
                </a:lnTo>
                <a:lnTo>
                  <a:pt x="132884" y="19010"/>
                </a:lnTo>
                <a:lnTo>
                  <a:pt x="142625" y="28752"/>
                </a:lnTo>
                <a:lnTo>
                  <a:pt x="150599" y="40033"/>
                </a:lnTo>
                <a:lnTo>
                  <a:pt x="156577" y="52626"/>
                </a:lnTo>
                <a:lnTo>
                  <a:pt x="160331" y="66302"/>
                </a:lnTo>
                <a:lnTo>
                  <a:pt x="161632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13" name="object 313"/>
          <p:cNvSpPr/>
          <p:nvPr/>
        </p:nvSpPr>
        <p:spPr>
          <a:xfrm>
            <a:off x="9924183" y="1635604"/>
            <a:ext cx="260765" cy="260784"/>
          </a:xfrm>
          <a:custGeom>
            <a:avLst/>
            <a:gdLst/>
            <a:ahLst/>
            <a:cxnLst/>
            <a:rect l="l" t="t" r="r" b="b"/>
            <a:pathLst>
              <a:path w="161620" h="161632">
                <a:moveTo>
                  <a:pt x="161620" y="80822"/>
                </a:moveTo>
                <a:lnTo>
                  <a:pt x="160319" y="66302"/>
                </a:lnTo>
                <a:lnTo>
                  <a:pt x="156565" y="52626"/>
                </a:lnTo>
                <a:lnTo>
                  <a:pt x="150586" y="40033"/>
                </a:lnTo>
                <a:lnTo>
                  <a:pt x="142612" y="28752"/>
                </a:lnTo>
                <a:lnTo>
                  <a:pt x="132871" y="19010"/>
                </a:lnTo>
                <a:lnTo>
                  <a:pt x="121592" y="11035"/>
                </a:lnTo>
                <a:lnTo>
                  <a:pt x="109003" y="5056"/>
                </a:lnTo>
                <a:lnTo>
                  <a:pt x="95332" y="1302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3"/>
                </a:lnTo>
                <a:lnTo>
                  <a:pt x="40024" y="11030"/>
                </a:lnTo>
                <a:lnTo>
                  <a:pt x="28744" y="19004"/>
                </a:lnTo>
                <a:lnTo>
                  <a:pt x="19004" y="28745"/>
                </a:lnTo>
                <a:lnTo>
                  <a:pt x="11032" y="40025"/>
                </a:lnTo>
                <a:lnTo>
                  <a:pt x="5055" y="52617"/>
                </a:lnTo>
                <a:lnTo>
                  <a:pt x="1301" y="66292"/>
                </a:lnTo>
                <a:lnTo>
                  <a:pt x="0" y="80822"/>
                </a:lnTo>
                <a:lnTo>
                  <a:pt x="1298" y="95330"/>
                </a:lnTo>
                <a:lnTo>
                  <a:pt x="5049" y="109005"/>
                </a:lnTo>
                <a:lnTo>
                  <a:pt x="11024" y="121597"/>
                </a:lnTo>
                <a:lnTo>
                  <a:pt x="18995" y="132878"/>
                </a:lnTo>
                <a:lnTo>
                  <a:pt x="28734" y="142621"/>
                </a:lnTo>
                <a:lnTo>
                  <a:pt x="40013" y="150596"/>
                </a:lnTo>
                <a:lnTo>
                  <a:pt x="52604" y="156575"/>
                </a:lnTo>
                <a:lnTo>
                  <a:pt x="66279" y="160330"/>
                </a:lnTo>
                <a:lnTo>
                  <a:pt x="80810" y="161632"/>
                </a:lnTo>
                <a:lnTo>
                  <a:pt x="95314" y="160333"/>
                </a:lnTo>
                <a:lnTo>
                  <a:pt x="108987" y="156582"/>
                </a:lnTo>
                <a:lnTo>
                  <a:pt x="121578" y="150605"/>
                </a:lnTo>
                <a:lnTo>
                  <a:pt x="132860" y="142633"/>
                </a:lnTo>
                <a:lnTo>
                  <a:pt x="142604" y="132893"/>
                </a:lnTo>
                <a:lnTo>
                  <a:pt x="150580" y="121613"/>
                </a:lnTo>
                <a:lnTo>
                  <a:pt x="156561" y="109023"/>
                </a:lnTo>
                <a:lnTo>
                  <a:pt x="160317" y="95350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F79832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14" name="object 314"/>
          <p:cNvSpPr/>
          <p:nvPr/>
        </p:nvSpPr>
        <p:spPr>
          <a:xfrm>
            <a:off x="9924183" y="1635604"/>
            <a:ext cx="260765" cy="260784"/>
          </a:xfrm>
          <a:custGeom>
            <a:avLst/>
            <a:gdLst/>
            <a:ahLst/>
            <a:cxnLst/>
            <a:rect l="l" t="t" r="r" b="b"/>
            <a:pathLst>
              <a:path w="161620" h="161632">
                <a:moveTo>
                  <a:pt x="161620" y="80822"/>
                </a:moveTo>
                <a:lnTo>
                  <a:pt x="160317" y="95350"/>
                </a:lnTo>
                <a:lnTo>
                  <a:pt x="156561" y="109023"/>
                </a:lnTo>
                <a:lnTo>
                  <a:pt x="150580" y="121613"/>
                </a:lnTo>
                <a:lnTo>
                  <a:pt x="142604" y="132893"/>
                </a:lnTo>
                <a:lnTo>
                  <a:pt x="132860" y="142633"/>
                </a:lnTo>
                <a:lnTo>
                  <a:pt x="121578" y="150605"/>
                </a:lnTo>
                <a:lnTo>
                  <a:pt x="108987" y="156582"/>
                </a:lnTo>
                <a:lnTo>
                  <a:pt x="95314" y="160333"/>
                </a:lnTo>
                <a:lnTo>
                  <a:pt x="80810" y="161632"/>
                </a:lnTo>
                <a:lnTo>
                  <a:pt x="66279" y="160330"/>
                </a:lnTo>
                <a:lnTo>
                  <a:pt x="52604" y="156575"/>
                </a:lnTo>
                <a:lnTo>
                  <a:pt x="40013" y="150596"/>
                </a:lnTo>
                <a:lnTo>
                  <a:pt x="28734" y="142621"/>
                </a:lnTo>
                <a:lnTo>
                  <a:pt x="18995" y="132878"/>
                </a:lnTo>
                <a:lnTo>
                  <a:pt x="11024" y="121597"/>
                </a:lnTo>
                <a:lnTo>
                  <a:pt x="5049" y="109005"/>
                </a:lnTo>
                <a:lnTo>
                  <a:pt x="1298" y="95330"/>
                </a:lnTo>
                <a:lnTo>
                  <a:pt x="0" y="80822"/>
                </a:lnTo>
                <a:lnTo>
                  <a:pt x="1301" y="66292"/>
                </a:lnTo>
                <a:lnTo>
                  <a:pt x="5055" y="52617"/>
                </a:lnTo>
                <a:lnTo>
                  <a:pt x="11032" y="40025"/>
                </a:lnTo>
                <a:lnTo>
                  <a:pt x="19004" y="28745"/>
                </a:lnTo>
                <a:lnTo>
                  <a:pt x="28744" y="19004"/>
                </a:lnTo>
                <a:lnTo>
                  <a:pt x="40024" y="11030"/>
                </a:lnTo>
                <a:lnTo>
                  <a:pt x="52615" y="5053"/>
                </a:lnTo>
                <a:lnTo>
                  <a:pt x="66289" y="1300"/>
                </a:lnTo>
                <a:lnTo>
                  <a:pt x="80810" y="0"/>
                </a:lnTo>
                <a:lnTo>
                  <a:pt x="95332" y="1302"/>
                </a:lnTo>
                <a:lnTo>
                  <a:pt x="109003" y="5056"/>
                </a:lnTo>
                <a:lnTo>
                  <a:pt x="121592" y="11035"/>
                </a:lnTo>
                <a:lnTo>
                  <a:pt x="132871" y="19010"/>
                </a:lnTo>
                <a:lnTo>
                  <a:pt x="142612" y="28752"/>
                </a:lnTo>
                <a:lnTo>
                  <a:pt x="150586" y="40033"/>
                </a:lnTo>
                <a:lnTo>
                  <a:pt x="156565" y="52626"/>
                </a:lnTo>
                <a:lnTo>
                  <a:pt x="160319" y="66302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15" name="object 315"/>
          <p:cNvSpPr/>
          <p:nvPr/>
        </p:nvSpPr>
        <p:spPr>
          <a:xfrm>
            <a:off x="6736723" y="952573"/>
            <a:ext cx="260765" cy="260784"/>
          </a:xfrm>
          <a:custGeom>
            <a:avLst/>
            <a:gdLst/>
            <a:ahLst/>
            <a:cxnLst/>
            <a:rect l="l" t="t" r="r" b="b"/>
            <a:pathLst>
              <a:path w="161620" h="161632">
                <a:moveTo>
                  <a:pt x="161620" y="80822"/>
                </a:moveTo>
                <a:lnTo>
                  <a:pt x="160319" y="66302"/>
                </a:lnTo>
                <a:lnTo>
                  <a:pt x="156565" y="52626"/>
                </a:lnTo>
                <a:lnTo>
                  <a:pt x="150586" y="40033"/>
                </a:lnTo>
                <a:lnTo>
                  <a:pt x="142612" y="28752"/>
                </a:lnTo>
                <a:lnTo>
                  <a:pt x="132871" y="19010"/>
                </a:lnTo>
                <a:lnTo>
                  <a:pt x="121592" y="11035"/>
                </a:lnTo>
                <a:lnTo>
                  <a:pt x="109003" y="5056"/>
                </a:lnTo>
                <a:lnTo>
                  <a:pt x="95332" y="1302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3"/>
                </a:lnTo>
                <a:lnTo>
                  <a:pt x="40024" y="11030"/>
                </a:lnTo>
                <a:lnTo>
                  <a:pt x="28744" y="19004"/>
                </a:lnTo>
                <a:lnTo>
                  <a:pt x="19004" y="28745"/>
                </a:lnTo>
                <a:lnTo>
                  <a:pt x="11032" y="40025"/>
                </a:lnTo>
                <a:lnTo>
                  <a:pt x="5055" y="52617"/>
                </a:lnTo>
                <a:lnTo>
                  <a:pt x="1301" y="66292"/>
                </a:lnTo>
                <a:lnTo>
                  <a:pt x="0" y="80822"/>
                </a:lnTo>
                <a:lnTo>
                  <a:pt x="1298" y="95330"/>
                </a:lnTo>
                <a:lnTo>
                  <a:pt x="5049" y="109005"/>
                </a:lnTo>
                <a:lnTo>
                  <a:pt x="11024" y="121597"/>
                </a:lnTo>
                <a:lnTo>
                  <a:pt x="18995" y="132878"/>
                </a:lnTo>
                <a:lnTo>
                  <a:pt x="28734" y="142621"/>
                </a:lnTo>
                <a:lnTo>
                  <a:pt x="40013" y="150596"/>
                </a:lnTo>
                <a:lnTo>
                  <a:pt x="52604" y="156575"/>
                </a:lnTo>
                <a:lnTo>
                  <a:pt x="66279" y="160330"/>
                </a:lnTo>
                <a:lnTo>
                  <a:pt x="80810" y="161632"/>
                </a:lnTo>
                <a:lnTo>
                  <a:pt x="95314" y="160333"/>
                </a:lnTo>
                <a:lnTo>
                  <a:pt x="108987" y="156582"/>
                </a:lnTo>
                <a:lnTo>
                  <a:pt x="121578" y="150605"/>
                </a:lnTo>
                <a:lnTo>
                  <a:pt x="132860" y="142633"/>
                </a:lnTo>
                <a:lnTo>
                  <a:pt x="142604" y="132893"/>
                </a:lnTo>
                <a:lnTo>
                  <a:pt x="150580" y="121613"/>
                </a:lnTo>
                <a:lnTo>
                  <a:pt x="156561" y="109023"/>
                </a:lnTo>
                <a:lnTo>
                  <a:pt x="160317" y="95350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16" name="object 316"/>
          <p:cNvSpPr/>
          <p:nvPr/>
        </p:nvSpPr>
        <p:spPr>
          <a:xfrm>
            <a:off x="6736723" y="952573"/>
            <a:ext cx="260765" cy="260784"/>
          </a:xfrm>
          <a:custGeom>
            <a:avLst/>
            <a:gdLst/>
            <a:ahLst/>
            <a:cxnLst/>
            <a:rect l="l" t="t" r="r" b="b"/>
            <a:pathLst>
              <a:path w="161620" h="161632">
                <a:moveTo>
                  <a:pt x="161620" y="80822"/>
                </a:moveTo>
                <a:lnTo>
                  <a:pt x="160317" y="95350"/>
                </a:lnTo>
                <a:lnTo>
                  <a:pt x="156561" y="109023"/>
                </a:lnTo>
                <a:lnTo>
                  <a:pt x="150580" y="121613"/>
                </a:lnTo>
                <a:lnTo>
                  <a:pt x="142604" y="132893"/>
                </a:lnTo>
                <a:lnTo>
                  <a:pt x="132860" y="142633"/>
                </a:lnTo>
                <a:lnTo>
                  <a:pt x="121578" y="150605"/>
                </a:lnTo>
                <a:lnTo>
                  <a:pt x="108987" y="156582"/>
                </a:lnTo>
                <a:lnTo>
                  <a:pt x="95314" y="160333"/>
                </a:lnTo>
                <a:lnTo>
                  <a:pt x="80810" y="161632"/>
                </a:lnTo>
                <a:lnTo>
                  <a:pt x="66279" y="160330"/>
                </a:lnTo>
                <a:lnTo>
                  <a:pt x="52604" y="156575"/>
                </a:lnTo>
                <a:lnTo>
                  <a:pt x="40013" y="150596"/>
                </a:lnTo>
                <a:lnTo>
                  <a:pt x="28734" y="142621"/>
                </a:lnTo>
                <a:lnTo>
                  <a:pt x="18995" y="132878"/>
                </a:lnTo>
                <a:lnTo>
                  <a:pt x="11024" y="121597"/>
                </a:lnTo>
                <a:lnTo>
                  <a:pt x="5049" y="109005"/>
                </a:lnTo>
                <a:lnTo>
                  <a:pt x="1298" y="95330"/>
                </a:lnTo>
                <a:lnTo>
                  <a:pt x="0" y="80822"/>
                </a:lnTo>
                <a:lnTo>
                  <a:pt x="1301" y="66292"/>
                </a:lnTo>
                <a:lnTo>
                  <a:pt x="5055" y="52617"/>
                </a:lnTo>
                <a:lnTo>
                  <a:pt x="11032" y="40025"/>
                </a:lnTo>
                <a:lnTo>
                  <a:pt x="19004" y="28745"/>
                </a:lnTo>
                <a:lnTo>
                  <a:pt x="28744" y="19004"/>
                </a:lnTo>
                <a:lnTo>
                  <a:pt x="40024" y="11030"/>
                </a:lnTo>
                <a:lnTo>
                  <a:pt x="52615" y="5053"/>
                </a:lnTo>
                <a:lnTo>
                  <a:pt x="66289" y="1300"/>
                </a:lnTo>
                <a:lnTo>
                  <a:pt x="80810" y="0"/>
                </a:lnTo>
                <a:lnTo>
                  <a:pt x="95332" y="1302"/>
                </a:lnTo>
                <a:lnTo>
                  <a:pt x="109003" y="5056"/>
                </a:lnTo>
                <a:lnTo>
                  <a:pt x="121592" y="11035"/>
                </a:lnTo>
                <a:lnTo>
                  <a:pt x="132871" y="19010"/>
                </a:lnTo>
                <a:lnTo>
                  <a:pt x="142612" y="28752"/>
                </a:lnTo>
                <a:lnTo>
                  <a:pt x="150586" y="40033"/>
                </a:lnTo>
                <a:lnTo>
                  <a:pt x="156565" y="52626"/>
                </a:lnTo>
                <a:lnTo>
                  <a:pt x="160319" y="66302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17" name="object 317"/>
          <p:cNvSpPr/>
          <p:nvPr/>
        </p:nvSpPr>
        <p:spPr>
          <a:xfrm>
            <a:off x="10020659" y="4157541"/>
            <a:ext cx="339654" cy="339654"/>
          </a:xfrm>
          <a:custGeom>
            <a:avLst/>
            <a:gdLst/>
            <a:ahLst/>
            <a:cxnLst/>
            <a:rect l="l" t="t" r="r" b="b"/>
            <a:pathLst>
              <a:path w="210515" h="210515">
                <a:moveTo>
                  <a:pt x="210515" y="105257"/>
                </a:moveTo>
                <a:lnTo>
                  <a:pt x="209988" y="94661"/>
                </a:lnTo>
                <a:lnTo>
                  <a:pt x="207579" y="80474"/>
                </a:lnTo>
                <a:lnTo>
                  <a:pt x="203344" y="66999"/>
                </a:lnTo>
                <a:lnTo>
                  <a:pt x="197416" y="54372"/>
                </a:lnTo>
                <a:lnTo>
                  <a:pt x="189930" y="42727"/>
                </a:lnTo>
                <a:lnTo>
                  <a:pt x="181022" y="32198"/>
                </a:lnTo>
                <a:lnTo>
                  <a:pt x="170827" y="22920"/>
                </a:lnTo>
                <a:lnTo>
                  <a:pt x="159479" y="15027"/>
                </a:lnTo>
                <a:lnTo>
                  <a:pt x="147113" y="8654"/>
                </a:lnTo>
                <a:lnTo>
                  <a:pt x="133864" y="3936"/>
                </a:lnTo>
                <a:lnTo>
                  <a:pt x="119867" y="1006"/>
                </a:lnTo>
                <a:lnTo>
                  <a:pt x="105257" y="0"/>
                </a:lnTo>
                <a:lnTo>
                  <a:pt x="94657" y="526"/>
                </a:lnTo>
                <a:lnTo>
                  <a:pt x="80466" y="2933"/>
                </a:lnTo>
                <a:lnTo>
                  <a:pt x="66989" y="7166"/>
                </a:lnTo>
                <a:lnTo>
                  <a:pt x="54361" y="13091"/>
                </a:lnTo>
                <a:lnTo>
                  <a:pt x="42716" y="20573"/>
                </a:lnTo>
                <a:lnTo>
                  <a:pt x="32188" y="29478"/>
                </a:lnTo>
                <a:lnTo>
                  <a:pt x="22912" y="39671"/>
                </a:lnTo>
                <a:lnTo>
                  <a:pt x="15021" y="51019"/>
                </a:lnTo>
                <a:lnTo>
                  <a:pt x="8651" y="63385"/>
                </a:lnTo>
                <a:lnTo>
                  <a:pt x="3934" y="76637"/>
                </a:lnTo>
                <a:lnTo>
                  <a:pt x="1005" y="90639"/>
                </a:lnTo>
                <a:lnTo>
                  <a:pt x="0" y="105257"/>
                </a:lnTo>
                <a:lnTo>
                  <a:pt x="526" y="115851"/>
                </a:lnTo>
                <a:lnTo>
                  <a:pt x="2931" y="130036"/>
                </a:lnTo>
                <a:lnTo>
                  <a:pt x="7163" y="143510"/>
                </a:lnTo>
                <a:lnTo>
                  <a:pt x="13085" y="156136"/>
                </a:lnTo>
                <a:lnTo>
                  <a:pt x="20565" y="167782"/>
                </a:lnTo>
                <a:lnTo>
                  <a:pt x="29469" y="178311"/>
                </a:lnTo>
                <a:lnTo>
                  <a:pt x="39661" y="187590"/>
                </a:lnTo>
                <a:lnTo>
                  <a:pt x="51007" y="195484"/>
                </a:lnTo>
                <a:lnTo>
                  <a:pt x="63375" y="201858"/>
                </a:lnTo>
                <a:lnTo>
                  <a:pt x="76628" y="206578"/>
                </a:lnTo>
                <a:lnTo>
                  <a:pt x="90634" y="209508"/>
                </a:lnTo>
                <a:lnTo>
                  <a:pt x="105257" y="210515"/>
                </a:lnTo>
                <a:lnTo>
                  <a:pt x="115847" y="209988"/>
                </a:lnTo>
                <a:lnTo>
                  <a:pt x="130028" y="207581"/>
                </a:lnTo>
                <a:lnTo>
                  <a:pt x="143499" y="203347"/>
                </a:lnTo>
                <a:lnTo>
                  <a:pt x="156125" y="197421"/>
                </a:lnTo>
                <a:lnTo>
                  <a:pt x="167771" y="189938"/>
                </a:lnTo>
                <a:lnTo>
                  <a:pt x="178302" y="181032"/>
                </a:lnTo>
                <a:lnTo>
                  <a:pt x="187582" y="170838"/>
                </a:lnTo>
                <a:lnTo>
                  <a:pt x="195478" y="159490"/>
                </a:lnTo>
                <a:lnTo>
                  <a:pt x="201854" y="147123"/>
                </a:lnTo>
                <a:lnTo>
                  <a:pt x="206576" y="133873"/>
                </a:lnTo>
                <a:lnTo>
                  <a:pt x="209507" y="119872"/>
                </a:lnTo>
                <a:lnTo>
                  <a:pt x="210515" y="105257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18" name="object 318"/>
          <p:cNvSpPr/>
          <p:nvPr/>
        </p:nvSpPr>
        <p:spPr>
          <a:xfrm>
            <a:off x="10020659" y="4157541"/>
            <a:ext cx="339654" cy="339654"/>
          </a:xfrm>
          <a:custGeom>
            <a:avLst/>
            <a:gdLst/>
            <a:ahLst/>
            <a:cxnLst/>
            <a:rect l="l" t="t" r="r" b="b"/>
            <a:pathLst>
              <a:path w="210515" h="210515">
                <a:moveTo>
                  <a:pt x="210515" y="105257"/>
                </a:moveTo>
                <a:lnTo>
                  <a:pt x="209507" y="119872"/>
                </a:lnTo>
                <a:lnTo>
                  <a:pt x="206576" y="133873"/>
                </a:lnTo>
                <a:lnTo>
                  <a:pt x="201854" y="147123"/>
                </a:lnTo>
                <a:lnTo>
                  <a:pt x="195478" y="159490"/>
                </a:lnTo>
                <a:lnTo>
                  <a:pt x="187582" y="170838"/>
                </a:lnTo>
                <a:lnTo>
                  <a:pt x="178302" y="181032"/>
                </a:lnTo>
                <a:lnTo>
                  <a:pt x="167771" y="189938"/>
                </a:lnTo>
                <a:lnTo>
                  <a:pt x="156125" y="197421"/>
                </a:lnTo>
                <a:lnTo>
                  <a:pt x="143499" y="203347"/>
                </a:lnTo>
                <a:lnTo>
                  <a:pt x="130028" y="207581"/>
                </a:lnTo>
                <a:lnTo>
                  <a:pt x="115847" y="209988"/>
                </a:lnTo>
                <a:lnTo>
                  <a:pt x="105257" y="210515"/>
                </a:lnTo>
                <a:lnTo>
                  <a:pt x="90634" y="209508"/>
                </a:lnTo>
                <a:lnTo>
                  <a:pt x="76628" y="206578"/>
                </a:lnTo>
                <a:lnTo>
                  <a:pt x="63375" y="201858"/>
                </a:lnTo>
                <a:lnTo>
                  <a:pt x="51007" y="195484"/>
                </a:lnTo>
                <a:lnTo>
                  <a:pt x="39661" y="187590"/>
                </a:lnTo>
                <a:lnTo>
                  <a:pt x="29469" y="178311"/>
                </a:lnTo>
                <a:lnTo>
                  <a:pt x="20565" y="167782"/>
                </a:lnTo>
                <a:lnTo>
                  <a:pt x="13085" y="156136"/>
                </a:lnTo>
                <a:lnTo>
                  <a:pt x="7163" y="143510"/>
                </a:lnTo>
                <a:lnTo>
                  <a:pt x="2931" y="130036"/>
                </a:lnTo>
                <a:lnTo>
                  <a:pt x="526" y="115851"/>
                </a:lnTo>
                <a:lnTo>
                  <a:pt x="0" y="105257"/>
                </a:lnTo>
                <a:lnTo>
                  <a:pt x="1005" y="90639"/>
                </a:lnTo>
                <a:lnTo>
                  <a:pt x="3934" y="76637"/>
                </a:lnTo>
                <a:lnTo>
                  <a:pt x="8651" y="63385"/>
                </a:lnTo>
                <a:lnTo>
                  <a:pt x="15021" y="51019"/>
                </a:lnTo>
                <a:lnTo>
                  <a:pt x="22912" y="39671"/>
                </a:lnTo>
                <a:lnTo>
                  <a:pt x="32188" y="29478"/>
                </a:lnTo>
                <a:lnTo>
                  <a:pt x="42716" y="20573"/>
                </a:lnTo>
                <a:lnTo>
                  <a:pt x="54361" y="13091"/>
                </a:lnTo>
                <a:lnTo>
                  <a:pt x="66989" y="7166"/>
                </a:lnTo>
                <a:lnTo>
                  <a:pt x="80466" y="2933"/>
                </a:lnTo>
                <a:lnTo>
                  <a:pt x="94657" y="526"/>
                </a:lnTo>
                <a:lnTo>
                  <a:pt x="105257" y="0"/>
                </a:lnTo>
                <a:lnTo>
                  <a:pt x="119867" y="1006"/>
                </a:lnTo>
                <a:lnTo>
                  <a:pt x="133864" y="3936"/>
                </a:lnTo>
                <a:lnTo>
                  <a:pt x="147113" y="8654"/>
                </a:lnTo>
                <a:lnTo>
                  <a:pt x="159479" y="15027"/>
                </a:lnTo>
                <a:lnTo>
                  <a:pt x="170827" y="22920"/>
                </a:lnTo>
                <a:lnTo>
                  <a:pt x="181022" y="32198"/>
                </a:lnTo>
                <a:lnTo>
                  <a:pt x="189930" y="42727"/>
                </a:lnTo>
                <a:lnTo>
                  <a:pt x="197416" y="54372"/>
                </a:lnTo>
                <a:lnTo>
                  <a:pt x="203344" y="66999"/>
                </a:lnTo>
                <a:lnTo>
                  <a:pt x="207579" y="80474"/>
                </a:lnTo>
                <a:lnTo>
                  <a:pt x="209988" y="94661"/>
                </a:lnTo>
                <a:lnTo>
                  <a:pt x="210515" y="105257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19" name="object 319"/>
          <p:cNvSpPr/>
          <p:nvPr/>
        </p:nvSpPr>
        <p:spPr>
          <a:xfrm>
            <a:off x="10291366" y="4991986"/>
            <a:ext cx="338999" cy="338995"/>
          </a:xfrm>
          <a:custGeom>
            <a:avLst/>
            <a:gdLst/>
            <a:ahLst/>
            <a:cxnLst/>
            <a:rect l="l" t="t" r="r" b="b"/>
            <a:pathLst>
              <a:path w="210109" h="210106">
                <a:moveTo>
                  <a:pt x="182010" y="27783"/>
                </a:moveTo>
                <a:lnTo>
                  <a:pt x="165026" y="16533"/>
                </a:lnTo>
                <a:lnTo>
                  <a:pt x="148000" y="8300"/>
                </a:lnTo>
                <a:lnTo>
                  <a:pt x="131099" y="2914"/>
                </a:lnTo>
                <a:lnTo>
                  <a:pt x="114495" y="204"/>
                </a:lnTo>
                <a:lnTo>
                  <a:pt x="98357" y="0"/>
                </a:lnTo>
                <a:lnTo>
                  <a:pt x="82856" y="2132"/>
                </a:lnTo>
                <a:lnTo>
                  <a:pt x="68160" y="6429"/>
                </a:lnTo>
                <a:lnTo>
                  <a:pt x="54440" y="12723"/>
                </a:lnTo>
                <a:lnTo>
                  <a:pt x="41866" y="20842"/>
                </a:lnTo>
                <a:lnTo>
                  <a:pt x="30608" y="30617"/>
                </a:lnTo>
                <a:lnTo>
                  <a:pt x="20836" y="41877"/>
                </a:lnTo>
                <a:lnTo>
                  <a:pt x="12719" y="54452"/>
                </a:lnTo>
                <a:lnTo>
                  <a:pt x="6427" y="68172"/>
                </a:lnTo>
                <a:lnTo>
                  <a:pt x="2131" y="82866"/>
                </a:lnTo>
                <a:lnTo>
                  <a:pt x="0" y="98365"/>
                </a:lnTo>
                <a:lnTo>
                  <a:pt x="203" y="114499"/>
                </a:lnTo>
                <a:lnTo>
                  <a:pt x="2912" y="131097"/>
                </a:lnTo>
                <a:lnTo>
                  <a:pt x="8296" y="147989"/>
                </a:lnTo>
                <a:lnTo>
                  <a:pt x="16525" y="165004"/>
                </a:lnTo>
                <a:lnTo>
                  <a:pt x="27768" y="181974"/>
                </a:lnTo>
                <a:lnTo>
                  <a:pt x="44745" y="193328"/>
                </a:lnTo>
                <a:lnTo>
                  <a:pt x="61779" y="201647"/>
                </a:lnTo>
                <a:lnTo>
                  <a:pt x="78696" y="207102"/>
                </a:lnTo>
                <a:lnTo>
                  <a:pt x="95327" y="209865"/>
                </a:lnTo>
                <a:lnTo>
                  <a:pt x="111497" y="210106"/>
                </a:lnTo>
                <a:lnTo>
                  <a:pt x="127037" y="207998"/>
                </a:lnTo>
                <a:lnTo>
                  <a:pt x="141773" y="203711"/>
                </a:lnTo>
                <a:lnTo>
                  <a:pt x="155533" y="197418"/>
                </a:lnTo>
                <a:lnTo>
                  <a:pt x="168147" y="189290"/>
                </a:lnTo>
                <a:lnTo>
                  <a:pt x="179441" y="179498"/>
                </a:lnTo>
                <a:lnTo>
                  <a:pt x="189245" y="168213"/>
                </a:lnTo>
                <a:lnTo>
                  <a:pt x="197385" y="155607"/>
                </a:lnTo>
                <a:lnTo>
                  <a:pt x="203690" y="141852"/>
                </a:lnTo>
                <a:lnTo>
                  <a:pt x="207989" y="127119"/>
                </a:lnTo>
                <a:lnTo>
                  <a:pt x="210109" y="111580"/>
                </a:lnTo>
                <a:lnTo>
                  <a:pt x="209878" y="95405"/>
                </a:lnTo>
                <a:lnTo>
                  <a:pt x="207125" y="78766"/>
                </a:lnTo>
                <a:lnTo>
                  <a:pt x="201677" y="61836"/>
                </a:lnTo>
                <a:lnTo>
                  <a:pt x="193362" y="44784"/>
                </a:lnTo>
                <a:lnTo>
                  <a:pt x="182010" y="27783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20" name="object 320"/>
          <p:cNvSpPr/>
          <p:nvPr/>
        </p:nvSpPr>
        <p:spPr>
          <a:xfrm>
            <a:off x="10291366" y="4991986"/>
            <a:ext cx="338999" cy="338995"/>
          </a:xfrm>
          <a:custGeom>
            <a:avLst/>
            <a:gdLst/>
            <a:ahLst/>
            <a:cxnLst/>
            <a:rect l="l" t="t" r="r" b="b"/>
            <a:pathLst>
              <a:path w="210109" h="210106">
                <a:moveTo>
                  <a:pt x="182010" y="27783"/>
                </a:moveTo>
                <a:lnTo>
                  <a:pt x="193362" y="44784"/>
                </a:lnTo>
                <a:lnTo>
                  <a:pt x="201677" y="61836"/>
                </a:lnTo>
                <a:lnTo>
                  <a:pt x="207125" y="78766"/>
                </a:lnTo>
                <a:lnTo>
                  <a:pt x="209878" y="95405"/>
                </a:lnTo>
                <a:lnTo>
                  <a:pt x="210109" y="111580"/>
                </a:lnTo>
                <a:lnTo>
                  <a:pt x="207989" y="127119"/>
                </a:lnTo>
                <a:lnTo>
                  <a:pt x="203690" y="141852"/>
                </a:lnTo>
                <a:lnTo>
                  <a:pt x="197385" y="155607"/>
                </a:lnTo>
                <a:lnTo>
                  <a:pt x="189245" y="168213"/>
                </a:lnTo>
                <a:lnTo>
                  <a:pt x="179441" y="179498"/>
                </a:lnTo>
                <a:lnTo>
                  <a:pt x="168147" y="189290"/>
                </a:lnTo>
                <a:lnTo>
                  <a:pt x="155533" y="197418"/>
                </a:lnTo>
                <a:lnTo>
                  <a:pt x="141773" y="203711"/>
                </a:lnTo>
                <a:lnTo>
                  <a:pt x="127037" y="207998"/>
                </a:lnTo>
                <a:lnTo>
                  <a:pt x="111497" y="210106"/>
                </a:lnTo>
                <a:lnTo>
                  <a:pt x="95327" y="209865"/>
                </a:lnTo>
                <a:lnTo>
                  <a:pt x="78696" y="207102"/>
                </a:lnTo>
                <a:lnTo>
                  <a:pt x="61779" y="201647"/>
                </a:lnTo>
                <a:lnTo>
                  <a:pt x="44745" y="193328"/>
                </a:lnTo>
                <a:lnTo>
                  <a:pt x="27768" y="181974"/>
                </a:lnTo>
                <a:lnTo>
                  <a:pt x="16525" y="165004"/>
                </a:lnTo>
                <a:lnTo>
                  <a:pt x="8296" y="147989"/>
                </a:lnTo>
                <a:lnTo>
                  <a:pt x="2912" y="131097"/>
                </a:lnTo>
                <a:lnTo>
                  <a:pt x="203" y="114499"/>
                </a:lnTo>
                <a:lnTo>
                  <a:pt x="0" y="98365"/>
                </a:lnTo>
                <a:lnTo>
                  <a:pt x="2131" y="82866"/>
                </a:lnTo>
                <a:lnTo>
                  <a:pt x="6427" y="68172"/>
                </a:lnTo>
                <a:lnTo>
                  <a:pt x="12719" y="54452"/>
                </a:lnTo>
                <a:lnTo>
                  <a:pt x="20836" y="41877"/>
                </a:lnTo>
                <a:lnTo>
                  <a:pt x="30608" y="30617"/>
                </a:lnTo>
                <a:lnTo>
                  <a:pt x="41866" y="20842"/>
                </a:lnTo>
                <a:lnTo>
                  <a:pt x="54440" y="12723"/>
                </a:lnTo>
                <a:lnTo>
                  <a:pt x="68160" y="6429"/>
                </a:lnTo>
                <a:lnTo>
                  <a:pt x="82856" y="2132"/>
                </a:lnTo>
                <a:lnTo>
                  <a:pt x="98357" y="0"/>
                </a:lnTo>
                <a:lnTo>
                  <a:pt x="114495" y="204"/>
                </a:lnTo>
                <a:lnTo>
                  <a:pt x="131099" y="2914"/>
                </a:lnTo>
                <a:lnTo>
                  <a:pt x="148000" y="8300"/>
                </a:lnTo>
                <a:lnTo>
                  <a:pt x="165026" y="16533"/>
                </a:lnTo>
                <a:lnTo>
                  <a:pt x="182010" y="27783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21" name="object 321"/>
          <p:cNvSpPr/>
          <p:nvPr/>
        </p:nvSpPr>
        <p:spPr>
          <a:xfrm>
            <a:off x="10291366" y="5395857"/>
            <a:ext cx="338999" cy="338995"/>
          </a:xfrm>
          <a:custGeom>
            <a:avLst/>
            <a:gdLst/>
            <a:ahLst/>
            <a:cxnLst/>
            <a:rect l="l" t="t" r="r" b="b"/>
            <a:pathLst>
              <a:path w="210109" h="210106">
                <a:moveTo>
                  <a:pt x="182010" y="27783"/>
                </a:moveTo>
                <a:lnTo>
                  <a:pt x="165026" y="16533"/>
                </a:lnTo>
                <a:lnTo>
                  <a:pt x="148000" y="8300"/>
                </a:lnTo>
                <a:lnTo>
                  <a:pt x="131099" y="2914"/>
                </a:lnTo>
                <a:lnTo>
                  <a:pt x="114495" y="204"/>
                </a:lnTo>
                <a:lnTo>
                  <a:pt x="98357" y="0"/>
                </a:lnTo>
                <a:lnTo>
                  <a:pt x="82856" y="2132"/>
                </a:lnTo>
                <a:lnTo>
                  <a:pt x="68160" y="6429"/>
                </a:lnTo>
                <a:lnTo>
                  <a:pt x="54440" y="12723"/>
                </a:lnTo>
                <a:lnTo>
                  <a:pt x="41866" y="20842"/>
                </a:lnTo>
                <a:lnTo>
                  <a:pt x="30608" y="30617"/>
                </a:lnTo>
                <a:lnTo>
                  <a:pt x="20836" y="41877"/>
                </a:lnTo>
                <a:lnTo>
                  <a:pt x="12719" y="54452"/>
                </a:lnTo>
                <a:lnTo>
                  <a:pt x="6427" y="68172"/>
                </a:lnTo>
                <a:lnTo>
                  <a:pt x="2131" y="82866"/>
                </a:lnTo>
                <a:lnTo>
                  <a:pt x="0" y="98365"/>
                </a:lnTo>
                <a:lnTo>
                  <a:pt x="203" y="114499"/>
                </a:lnTo>
                <a:lnTo>
                  <a:pt x="2912" y="131097"/>
                </a:lnTo>
                <a:lnTo>
                  <a:pt x="8296" y="147989"/>
                </a:lnTo>
                <a:lnTo>
                  <a:pt x="16525" y="165004"/>
                </a:lnTo>
                <a:lnTo>
                  <a:pt x="27768" y="181974"/>
                </a:lnTo>
                <a:lnTo>
                  <a:pt x="44745" y="193328"/>
                </a:lnTo>
                <a:lnTo>
                  <a:pt x="61779" y="201647"/>
                </a:lnTo>
                <a:lnTo>
                  <a:pt x="78696" y="207102"/>
                </a:lnTo>
                <a:lnTo>
                  <a:pt x="95327" y="209865"/>
                </a:lnTo>
                <a:lnTo>
                  <a:pt x="111497" y="210106"/>
                </a:lnTo>
                <a:lnTo>
                  <a:pt x="127037" y="207998"/>
                </a:lnTo>
                <a:lnTo>
                  <a:pt x="141773" y="203711"/>
                </a:lnTo>
                <a:lnTo>
                  <a:pt x="155533" y="197418"/>
                </a:lnTo>
                <a:lnTo>
                  <a:pt x="168147" y="189290"/>
                </a:lnTo>
                <a:lnTo>
                  <a:pt x="179441" y="179498"/>
                </a:lnTo>
                <a:lnTo>
                  <a:pt x="189245" y="168213"/>
                </a:lnTo>
                <a:lnTo>
                  <a:pt x="197385" y="155607"/>
                </a:lnTo>
                <a:lnTo>
                  <a:pt x="203690" y="141852"/>
                </a:lnTo>
                <a:lnTo>
                  <a:pt x="207989" y="127119"/>
                </a:lnTo>
                <a:lnTo>
                  <a:pt x="210109" y="111580"/>
                </a:lnTo>
                <a:lnTo>
                  <a:pt x="209878" y="95405"/>
                </a:lnTo>
                <a:lnTo>
                  <a:pt x="207125" y="78766"/>
                </a:lnTo>
                <a:lnTo>
                  <a:pt x="201677" y="61836"/>
                </a:lnTo>
                <a:lnTo>
                  <a:pt x="193362" y="44784"/>
                </a:lnTo>
                <a:lnTo>
                  <a:pt x="182010" y="27783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22" name="object 322"/>
          <p:cNvSpPr/>
          <p:nvPr/>
        </p:nvSpPr>
        <p:spPr>
          <a:xfrm>
            <a:off x="10291366" y="5395857"/>
            <a:ext cx="338999" cy="338995"/>
          </a:xfrm>
          <a:custGeom>
            <a:avLst/>
            <a:gdLst/>
            <a:ahLst/>
            <a:cxnLst/>
            <a:rect l="l" t="t" r="r" b="b"/>
            <a:pathLst>
              <a:path w="210109" h="210106">
                <a:moveTo>
                  <a:pt x="182010" y="27783"/>
                </a:moveTo>
                <a:lnTo>
                  <a:pt x="193362" y="44784"/>
                </a:lnTo>
                <a:lnTo>
                  <a:pt x="201677" y="61836"/>
                </a:lnTo>
                <a:lnTo>
                  <a:pt x="207125" y="78766"/>
                </a:lnTo>
                <a:lnTo>
                  <a:pt x="209878" y="95405"/>
                </a:lnTo>
                <a:lnTo>
                  <a:pt x="210109" y="111580"/>
                </a:lnTo>
                <a:lnTo>
                  <a:pt x="207989" y="127119"/>
                </a:lnTo>
                <a:lnTo>
                  <a:pt x="203690" y="141852"/>
                </a:lnTo>
                <a:lnTo>
                  <a:pt x="197385" y="155607"/>
                </a:lnTo>
                <a:lnTo>
                  <a:pt x="189245" y="168213"/>
                </a:lnTo>
                <a:lnTo>
                  <a:pt x="179441" y="179498"/>
                </a:lnTo>
                <a:lnTo>
                  <a:pt x="168147" y="189290"/>
                </a:lnTo>
                <a:lnTo>
                  <a:pt x="155533" y="197418"/>
                </a:lnTo>
                <a:lnTo>
                  <a:pt x="141773" y="203711"/>
                </a:lnTo>
                <a:lnTo>
                  <a:pt x="127037" y="207998"/>
                </a:lnTo>
                <a:lnTo>
                  <a:pt x="111497" y="210106"/>
                </a:lnTo>
                <a:lnTo>
                  <a:pt x="95327" y="209865"/>
                </a:lnTo>
                <a:lnTo>
                  <a:pt x="78696" y="207102"/>
                </a:lnTo>
                <a:lnTo>
                  <a:pt x="61779" y="201647"/>
                </a:lnTo>
                <a:lnTo>
                  <a:pt x="44745" y="193328"/>
                </a:lnTo>
                <a:lnTo>
                  <a:pt x="27768" y="181974"/>
                </a:lnTo>
                <a:lnTo>
                  <a:pt x="16525" y="165004"/>
                </a:lnTo>
                <a:lnTo>
                  <a:pt x="8296" y="147989"/>
                </a:lnTo>
                <a:lnTo>
                  <a:pt x="2912" y="131097"/>
                </a:lnTo>
                <a:lnTo>
                  <a:pt x="203" y="114499"/>
                </a:lnTo>
                <a:lnTo>
                  <a:pt x="0" y="98365"/>
                </a:lnTo>
                <a:lnTo>
                  <a:pt x="2131" y="82866"/>
                </a:lnTo>
                <a:lnTo>
                  <a:pt x="6427" y="68172"/>
                </a:lnTo>
                <a:lnTo>
                  <a:pt x="12719" y="54452"/>
                </a:lnTo>
                <a:lnTo>
                  <a:pt x="20836" y="41877"/>
                </a:lnTo>
                <a:lnTo>
                  <a:pt x="30608" y="30617"/>
                </a:lnTo>
                <a:lnTo>
                  <a:pt x="41866" y="20842"/>
                </a:lnTo>
                <a:lnTo>
                  <a:pt x="54440" y="12723"/>
                </a:lnTo>
                <a:lnTo>
                  <a:pt x="68160" y="6429"/>
                </a:lnTo>
                <a:lnTo>
                  <a:pt x="82856" y="2132"/>
                </a:lnTo>
                <a:lnTo>
                  <a:pt x="98357" y="0"/>
                </a:lnTo>
                <a:lnTo>
                  <a:pt x="114495" y="204"/>
                </a:lnTo>
                <a:lnTo>
                  <a:pt x="131099" y="2914"/>
                </a:lnTo>
                <a:lnTo>
                  <a:pt x="148000" y="8300"/>
                </a:lnTo>
                <a:lnTo>
                  <a:pt x="165026" y="16533"/>
                </a:lnTo>
                <a:lnTo>
                  <a:pt x="182010" y="27783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23" name="object 323"/>
          <p:cNvSpPr/>
          <p:nvPr/>
        </p:nvSpPr>
        <p:spPr>
          <a:xfrm>
            <a:off x="8216624" y="5520313"/>
            <a:ext cx="260765" cy="260784"/>
          </a:xfrm>
          <a:custGeom>
            <a:avLst/>
            <a:gdLst/>
            <a:ahLst/>
            <a:cxnLst/>
            <a:rect l="l" t="t" r="r" b="b"/>
            <a:pathLst>
              <a:path w="161620" h="161632">
                <a:moveTo>
                  <a:pt x="161620" y="80822"/>
                </a:moveTo>
                <a:lnTo>
                  <a:pt x="160319" y="66302"/>
                </a:lnTo>
                <a:lnTo>
                  <a:pt x="156565" y="52626"/>
                </a:lnTo>
                <a:lnTo>
                  <a:pt x="150586" y="40033"/>
                </a:lnTo>
                <a:lnTo>
                  <a:pt x="142612" y="28752"/>
                </a:lnTo>
                <a:lnTo>
                  <a:pt x="132871" y="19010"/>
                </a:lnTo>
                <a:lnTo>
                  <a:pt x="121592" y="11035"/>
                </a:lnTo>
                <a:lnTo>
                  <a:pt x="109003" y="5056"/>
                </a:lnTo>
                <a:lnTo>
                  <a:pt x="95332" y="1302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3"/>
                </a:lnTo>
                <a:lnTo>
                  <a:pt x="40024" y="11030"/>
                </a:lnTo>
                <a:lnTo>
                  <a:pt x="28744" y="19004"/>
                </a:lnTo>
                <a:lnTo>
                  <a:pt x="19004" y="28745"/>
                </a:lnTo>
                <a:lnTo>
                  <a:pt x="11032" y="40025"/>
                </a:lnTo>
                <a:lnTo>
                  <a:pt x="5055" y="52617"/>
                </a:lnTo>
                <a:lnTo>
                  <a:pt x="1301" y="66292"/>
                </a:lnTo>
                <a:lnTo>
                  <a:pt x="0" y="80822"/>
                </a:lnTo>
                <a:lnTo>
                  <a:pt x="1298" y="95330"/>
                </a:lnTo>
                <a:lnTo>
                  <a:pt x="5049" y="109005"/>
                </a:lnTo>
                <a:lnTo>
                  <a:pt x="11024" y="121597"/>
                </a:lnTo>
                <a:lnTo>
                  <a:pt x="18995" y="132878"/>
                </a:lnTo>
                <a:lnTo>
                  <a:pt x="28734" y="142621"/>
                </a:lnTo>
                <a:lnTo>
                  <a:pt x="40013" y="150596"/>
                </a:lnTo>
                <a:lnTo>
                  <a:pt x="52604" y="156575"/>
                </a:lnTo>
                <a:lnTo>
                  <a:pt x="66279" y="160330"/>
                </a:lnTo>
                <a:lnTo>
                  <a:pt x="80810" y="161632"/>
                </a:lnTo>
                <a:lnTo>
                  <a:pt x="95314" y="160333"/>
                </a:lnTo>
                <a:lnTo>
                  <a:pt x="108987" y="156582"/>
                </a:lnTo>
                <a:lnTo>
                  <a:pt x="121578" y="150605"/>
                </a:lnTo>
                <a:lnTo>
                  <a:pt x="132860" y="142633"/>
                </a:lnTo>
                <a:lnTo>
                  <a:pt x="142604" y="132893"/>
                </a:lnTo>
                <a:lnTo>
                  <a:pt x="150580" y="121613"/>
                </a:lnTo>
                <a:lnTo>
                  <a:pt x="156561" y="109023"/>
                </a:lnTo>
                <a:lnTo>
                  <a:pt x="160317" y="95350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F79832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24" name="object 324"/>
          <p:cNvSpPr/>
          <p:nvPr/>
        </p:nvSpPr>
        <p:spPr>
          <a:xfrm>
            <a:off x="8216624" y="5520313"/>
            <a:ext cx="260765" cy="260784"/>
          </a:xfrm>
          <a:custGeom>
            <a:avLst/>
            <a:gdLst/>
            <a:ahLst/>
            <a:cxnLst/>
            <a:rect l="l" t="t" r="r" b="b"/>
            <a:pathLst>
              <a:path w="161620" h="161632">
                <a:moveTo>
                  <a:pt x="161620" y="80822"/>
                </a:moveTo>
                <a:lnTo>
                  <a:pt x="160317" y="95350"/>
                </a:lnTo>
                <a:lnTo>
                  <a:pt x="156561" y="109023"/>
                </a:lnTo>
                <a:lnTo>
                  <a:pt x="150580" y="121613"/>
                </a:lnTo>
                <a:lnTo>
                  <a:pt x="142604" y="132893"/>
                </a:lnTo>
                <a:lnTo>
                  <a:pt x="132860" y="142633"/>
                </a:lnTo>
                <a:lnTo>
                  <a:pt x="121578" y="150605"/>
                </a:lnTo>
                <a:lnTo>
                  <a:pt x="108987" y="156582"/>
                </a:lnTo>
                <a:lnTo>
                  <a:pt x="95314" y="160333"/>
                </a:lnTo>
                <a:lnTo>
                  <a:pt x="80810" y="161632"/>
                </a:lnTo>
                <a:lnTo>
                  <a:pt x="66279" y="160330"/>
                </a:lnTo>
                <a:lnTo>
                  <a:pt x="52604" y="156575"/>
                </a:lnTo>
                <a:lnTo>
                  <a:pt x="40013" y="150596"/>
                </a:lnTo>
                <a:lnTo>
                  <a:pt x="28734" y="142621"/>
                </a:lnTo>
                <a:lnTo>
                  <a:pt x="18995" y="132878"/>
                </a:lnTo>
                <a:lnTo>
                  <a:pt x="11024" y="121597"/>
                </a:lnTo>
                <a:lnTo>
                  <a:pt x="5049" y="109005"/>
                </a:lnTo>
                <a:lnTo>
                  <a:pt x="1298" y="95330"/>
                </a:lnTo>
                <a:lnTo>
                  <a:pt x="0" y="80822"/>
                </a:lnTo>
                <a:lnTo>
                  <a:pt x="1301" y="66292"/>
                </a:lnTo>
                <a:lnTo>
                  <a:pt x="5055" y="52617"/>
                </a:lnTo>
                <a:lnTo>
                  <a:pt x="11032" y="40025"/>
                </a:lnTo>
                <a:lnTo>
                  <a:pt x="19004" y="28745"/>
                </a:lnTo>
                <a:lnTo>
                  <a:pt x="28744" y="19004"/>
                </a:lnTo>
                <a:lnTo>
                  <a:pt x="40024" y="11030"/>
                </a:lnTo>
                <a:lnTo>
                  <a:pt x="52615" y="5053"/>
                </a:lnTo>
                <a:lnTo>
                  <a:pt x="66289" y="1300"/>
                </a:lnTo>
                <a:lnTo>
                  <a:pt x="80810" y="0"/>
                </a:lnTo>
                <a:lnTo>
                  <a:pt x="95332" y="1302"/>
                </a:lnTo>
                <a:lnTo>
                  <a:pt x="109003" y="5056"/>
                </a:lnTo>
                <a:lnTo>
                  <a:pt x="121592" y="11035"/>
                </a:lnTo>
                <a:lnTo>
                  <a:pt x="132871" y="19010"/>
                </a:lnTo>
                <a:lnTo>
                  <a:pt x="142612" y="28752"/>
                </a:lnTo>
                <a:lnTo>
                  <a:pt x="150586" y="40033"/>
                </a:lnTo>
                <a:lnTo>
                  <a:pt x="156565" y="52626"/>
                </a:lnTo>
                <a:lnTo>
                  <a:pt x="160319" y="66302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25" name="object 325"/>
          <p:cNvSpPr/>
          <p:nvPr/>
        </p:nvSpPr>
        <p:spPr>
          <a:xfrm>
            <a:off x="5726435" y="1877457"/>
            <a:ext cx="260805" cy="260805"/>
          </a:xfrm>
          <a:custGeom>
            <a:avLst/>
            <a:gdLst/>
            <a:ahLst/>
            <a:cxnLst/>
            <a:rect l="l" t="t" r="r" b="b"/>
            <a:pathLst>
              <a:path w="161645" h="161645">
                <a:moveTo>
                  <a:pt x="161645" y="80835"/>
                </a:moveTo>
                <a:lnTo>
                  <a:pt x="160339" y="66287"/>
                </a:lnTo>
                <a:lnTo>
                  <a:pt x="156582" y="52615"/>
                </a:lnTo>
                <a:lnTo>
                  <a:pt x="150601" y="40026"/>
                </a:lnTo>
                <a:lnTo>
                  <a:pt x="142625" y="28747"/>
                </a:lnTo>
                <a:lnTo>
                  <a:pt x="132882" y="19006"/>
                </a:lnTo>
                <a:lnTo>
                  <a:pt x="121601" y="11033"/>
                </a:lnTo>
                <a:lnTo>
                  <a:pt x="109010" y="5056"/>
                </a:lnTo>
                <a:lnTo>
                  <a:pt x="95337" y="1302"/>
                </a:lnTo>
                <a:lnTo>
                  <a:pt x="80810" y="0"/>
                </a:lnTo>
                <a:lnTo>
                  <a:pt x="66287" y="1302"/>
                </a:lnTo>
                <a:lnTo>
                  <a:pt x="52618" y="5057"/>
                </a:lnTo>
                <a:lnTo>
                  <a:pt x="40029" y="11037"/>
                </a:lnTo>
                <a:lnTo>
                  <a:pt x="28751" y="19012"/>
                </a:lnTo>
                <a:lnTo>
                  <a:pt x="19010" y="28756"/>
                </a:lnTo>
                <a:lnTo>
                  <a:pt x="11036" y="40038"/>
                </a:lnTo>
                <a:lnTo>
                  <a:pt x="5057" y="52631"/>
                </a:lnTo>
                <a:lnTo>
                  <a:pt x="1302" y="66306"/>
                </a:lnTo>
                <a:lnTo>
                  <a:pt x="0" y="80835"/>
                </a:lnTo>
                <a:lnTo>
                  <a:pt x="1299" y="95343"/>
                </a:lnTo>
                <a:lnTo>
                  <a:pt x="5052" y="109017"/>
                </a:lnTo>
                <a:lnTo>
                  <a:pt x="11029" y="121609"/>
                </a:lnTo>
                <a:lnTo>
                  <a:pt x="19003" y="132891"/>
                </a:lnTo>
                <a:lnTo>
                  <a:pt x="28745" y="142633"/>
                </a:lnTo>
                <a:lnTo>
                  <a:pt x="40024" y="150608"/>
                </a:lnTo>
                <a:lnTo>
                  <a:pt x="52614" y="156588"/>
                </a:lnTo>
                <a:lnTo>
                  <a:pt x="66286" y="160343"/>
                </a:lnTo>
                <a:lnTo>
                  <a:pt x="80810" y="161645"/>
                </a:lnTo>
                <a:lnTo>
                  <a:pt x="95340" y="160343"/>
                </a:lnTo>
                <a:lnTo>
                  <a:pt x="109015" y="156589"/>
                </a:lnTo>
                <a:lnTo>
                  <a:pt x="121608" y="150611"/>
                </a:lnTo>
                <a:lnTo>
                  <a:pt x="132890" y="142639"/>
                </a:lnTo>
                <a:lnTo>
                  <a:pt x="142633" y="132899"/>
                </a:lnTo>
                <a:lnTo>
                  <a:pt x="150608" y="121620"/>
                </a:lnTo>
                <a:lnTo>
                  <a:pt x="156587" y="109031"/>
                </a:lnTo>
                <a:lnTo>
                  <a:pt x="160343" y="95360"/>
                </a:lnTo>
                <a:lnTo>
                  <a:pt x="161645" y="80835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26" name="object 326"/>
          <p:cNvSpPr/>
          <p:nvPr/>
        </p:nvSpPr>
        <p:spPr>
          <a:xfrm>
            <a:off x="5726435" y="1877457"/>
            <a:ext cx="260805" cy="260805"/>
          </a:xfrm>
          <a:custGeom>
            <a:avLst/>
            <a:gdLst/>
            <a:ahLst/>
            <a:cxnLst/>
            <a:rect l="l" t="t" r="r" b="b"/>
            <a:pathLst>
              <a:path w="161645" h="161645">
                <a:moveTo>
                  <a:pt x="161645" y="80835"/>
                </a:moveTo>
                <a:lnTo>
                  <a:pt x="160343" y="95360"/>
                </a:lnTo>
                <a:lnTo>
                  <a:pt x="156587" y="109031"/>
                </a:lnTo>
                <a:lnTo>
                  <a:pt x="150608" y="121620"/>
                </a:lnTo>
                <a:lnTo>
                  <a:pt x="142633" y="132899"/>
                </a:lnTo>
                <a:lnTo>
                  <a:pt x="132890" y="142639"/>
                </a:lnTo>
                <a:lnTo>
                  <a:pt x="121608" y="150611"/>
                </a:lnTo>
                <a:lnTo>
                  <a:pt x="109015" y="156589"/>
                </a:lnTo>
                <a:lnTo>
                  <a:pt x="95340" y="160343"/>
                </a:lnTo>
                <a:lnTo>
                  <a:pt x="80810" y="161645"/>
                </a:lnTo>
                <a:lnTo>
                  <a:pt x="66286" y="160343"/>
                </a:lnTo>
                <a:lnTo>
                  <a:pt x="52614" y="156588"/>
                </a:lnTo>
                <a:lnTo>
                  <a:pt x="40024" y="150608"/>
                </a:lnTo>
                <a:lnTo>
                  <a:pt x="28745" y="142633"/>
                </a:lnTo>
                <a:lnTo>
                  <a:pt x="19003" y="132891"/>
                </a:lnTo>
                <a:lnTo>
                  <a:pt x="11029" y="121609"/>
                </a:lnTo>
                <a:lnTo>
                  <a:pt x="5052" y="109017"/>
                </a:lnTo>
                <a:lnTo>
                  <a:pt x="1299" y="95343"/>
                </a:lnTo>
                <a:lnTo>
                  <a:pt x="0" y="80835"/>
                </a:lnTo>
                <a:lnTo>
                  <a:pt x="1302" y="66306"/>
                </a:lnTo>
                <a:lnTo>
                  <a:pt x="5057" y="52631"/>
                </a:lnTo>
                <a:lnTo>
                  <a:pt x="11036" y="40038"/>
                </a:lnTo>
                <a:lnTo>
                  <a:pt x="19010" y="28756"/>
                </a:lnTo>
                <a:lnTo>
                  <a:pt x="28751" y="19012"/>
                </a:lnTo>
                <a:lnTo>
                  <a:pt x="40029" y="11037"/>
                </a:lnTo>
                <a:lnTo>
                  <a:pt x="52618" y="5057"/>
                </a:lnTo>
                <a:lnTo>
                  <a:pt x="66287" y="1302"/>
                </a:lnTo>
                <a:lnTo>
                  <a:pt x="80810" y="0"/>
                </a:lnTo>
                <a:lnTo>
                  <a:pt x="95337" y="1302"/>
                </a:lnTo>
                <a:lnTo>
                  <a:pt x="109010" y="5056"/>
                </a:lnTo>
                <a:lnTo>
                  <a:pt x="121601" y="11033"/>
                </a:lnTo>
                <a:lnTo>
                  <a:pt x="132882" y="19006"/>
                </a:lnTo>
                <a:lnTo>
                  <a:pt x="142625" y="28747"/>
                </a:lnTo>
                <a:lnTo>
                  <a:pt x="150601" y="40026"/>
                </a:lnTo>
                <a:lnTo>
                  <a:pt x="156582" y="52615"/>
                </a:lnTo>
                <a:lnTo>
                  <a:pt x="160339" y="66287"/>
                </a:lnTo>
                <a:lnTo>
                  <a:pt x="161645" y="80835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27" name="object 327"/>
          <p:cNvSpPr/>
          <p:nvPr/>
        </p:nvSpPr>
        <p:spPr>
          <a:xfrm>
            <a:off x="5736079" y="2638600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5" y="66287"/>
                </a:lnTo>
                <a:lnTo>
                  <a:pt x="156559" y="52617"/>
                </a:lnTo>
                <a:lnTo>
                  <a:pt x="150579" y="40028"/>
                </a:lnTo>
                <a:lnTo>
                  <a:pt x="142603" y="28749"/>
                </a:lnTo>
                <a:lnTo>
                  <a:pt x="132860" y="19008"/>
                </a:lnTo>
                <a:lnTo>
                  <a:pt x="121579" y="11034"/>
                </a:lnTo>
                <a:lnTo>
                  <a:pt x="108987" y="5056"/>
                </a:lnTo>
                <a:lnTo>
                  <a:pt x="95312" y="1302"/>
                </a:lnTo>
                <a:lnTo>
                  <a:pt x="80784" y="0"/>
                </a:lnTo>
                <a:lnTo>
                  <a:pt x="66293" y="1297"/>
                </a:lnTo>
                <a:lnTo>
                  <a:pt x="52623" y="5049"/>
                </a:lnTo>
                <a:lnTo>
                  <a:pt x="40033" y="11027"/>
                </a:lnTo>
                <a:lnTo>
                  <a:pt x="28753" y="19001"/>
                </a:lnTo>
                <a:lnTo>
                  <a:pt x="19012" y="28743"/>
                </a:lnTo>
                <a:lnTo>
                  <a:pt x="11037" y="40025"/>
                </a:lnTo>
                <a:lnTo>
                  <a:pt x="5057" y="52618"/>
                </a:lnTo>
                <a:lnTo>
                  <a:pt x="1302" y="66294"/>
                </a:lnTo>
                <a:lnTo>
                  <a:pt x="0" y="80822"/>
                </a:lnTo>
                <a:lnTo>
                  <a:pt x="1297" y="95325"/>
                </a:lnTo>
                <a:lnTo>
                  <a:pt x="5047" y="109004"/>
                </a:lnTo>
                <a:lnTo>
                  <a:pt x="11022" y="121600"/>
                </a:lnTo>
                <a:lnTo>
                  <a:pt x="18993" y="132885"/>
                </a:lnTo>
                <a:lnTo>
                  <a:pt x="28732" y="142630"/>
                </a:lnTo>
                <a:lnTo>
                  <a:pt x="40008" y="150606"/>
                </a:lnTo>
                <a:lnTo>
                  <a:pt x="52595" y="156587"/>
                </a:lnTo>
                <a:lnTo>
                  <a:pt x="66263" y="160342"/>
                </a:lnTo>
                <a:lnTo>
                  <a:pt x="80784" y="161645"/>
                </a:lnTo>
                <a:lnTo>
                  <a:pt x="95323" y="160341"/>
                </a:lnTo>
                <a:lnTo>
                  <a:pt x="108997" y="156586"/>
                </a:lnTo>
                <a:lnTo>
                  <a:pt x="121588" y="150608"/>
                </a:lnTo>
                <a:lnTo>
                  <a:pt x="132868" y="142634"/>
                </a:lnTo>
                <a:lnTo>
                  <a:pt x="142610" y="132893"/>
                </a:lnTo>
                <a:lnTo>
                  <a:pt x="150584" y="121614"/>
                </a:lnTo>
                <a:lnTo>
                  <a:pt x="156563" y="109023"/>
                </a:lnTo>
                <a:lnTo>
                  <a:pt x="160317" y="95350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28" name="object 328"/>
          <p:cNvSpPr/>
          <p:nvPr/>
        </p:nvSpPr>
        <p:spPr>
          <a:xfrm>
            <a:off x="5736079" y="2638600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7" y="95350"/>
                </a:lnTo>
                <a:lnTo>
                  <a:pt x="156563" y="109023"/>
                </a:lnTo>
                <a:lnTo>
                  <a:pt x="150584" y="121614"/>
                </a:lnTo>
                <a:lnTo>
                  <a:pt x="142610" y="132893"/>
                </a:lnTo>
                <a:lnTo>
                  <a:pt x="132868" y="142634"/>
                </a:lnTo>
                <a:lnTo>
                  <a:pt x="121588" y="150608"/>
                </a:lnTo>
                <a:lnTo>
                  <a:pt x="108997" y="156586"/>
                </a:lnTo>
                <a:lnTo>
                  <a:pt x="95323" y="160341"/>
                </a:lnTo>
                <a:lnTo>
                  <a:pt x="80784" y="161645"/>
                </a:lnTo>
                <a:lnTo>
                  <a:pt x="66263" y="160342"/>
                </a:lnTo>
                <a:lnTo>
                  <a:pt x="52595" y="156587"/>
                </a:lnTo>
                <a:lnTo>
                  <a:pt x="40008" y="150606"/>
                </a:lnTo>
                <a:lnTo>
                  <a:pt x="28732" y="142630"/>
                </a:lnTo>
                <a:lnTo>
                  <a:pt x="18993" y="132885"/>
                </a:lnTo>
                <a:lnTo>
                  <a:pt x="11022" y="121600"/>
                </a:lnTo>
                <a:lnTo>
                  <a:pt x="5047" y="109004"/>
                </a:lnTo>
                <a:lnTo>
                  <a:pt x="1297" y="95325"/>
                </a:lnTo>
                <a:lnTo>
                  <a:pt x="0" y="80822"/>
                </a:lnTo>
                <a:lnTo>
                  <a:pt x="1302" y="66294"/>
                </a:lnTo>
                <a:lnTo>
                  <a:pt x="5057" y="52618"/>
                </a:lnTo>
                <a:lnTo>
                  <a:pt x="11037" y="40025"/>
                </a:lnTo>
                <a:lnTo>
                  <a:pt x="19012" y="28743"/>
                </a:lnTo>
                <a:lnTo>
                  <a:pt x="28753" y="19001"/>
                </a:lnTo>
                <a:lnTo>
                  <a:pt x="40033" y="11027"/>
                </a:lnTo>
                <a:lnTo>
                  <a:pt x="52623" y="5049"/>
                </a:lnTo>
                <a:lnTo>
                  <a:pt x="66293" y="1297"/>
                </a:lnTo>
                <a:lnTo>
                  <a:pt x="80784" y="0"/>
                </a:lnTo>
                <a:lnTo>
                  <a:pt x="95312" y="1302"/>
                </a:lnTo>
                <a:lnTo>
                  <a:pt x="108987" y="5056"/>
                </a:lnTo>
                <a:lnTo>
                  <a:pt x="121579" y="11034"/>
                </a:lnTo>
                <a:lnTo>
                  <a:pt x="132860" y="19008"/>
                </a:lnTo>
                <a:lnTo>
                  <a:pt x="142603" y="28749"/>
                </a:lnTo>
                <a:lnTo>
                  <a:pt x="150579" y="40028"/>
                </a:lnTo>
                <a:lnTo>
                  <a:pt x="156559" y="52617"/>
                </a:lnTo>
                <a:lnTo>
                  <a:pt x="160315" y="66287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29" name="object 329"/>
          <p:cNvSpPr/>
          <p:nvPr/>
        </p:nvSpPr>
        <p:spPr>
          <a:xfrm>
            <a:off x="6238703" y="1621345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9" y="66305"/>
                </a:lnTo>
                <a:lnTo>
                  <a:pt x="156566" y="52631"/>
                </a:lnTo>
                <a:lnTo>
                  <a:pt x="150589" y="40039"/>
                </a:lnTo>
                <a:lnTo>
                  <a:pt x="142617" y="28757"/>
                </a:lnTo>
                <a:lnTo>
                  <a:pt x="132877" y="19014"/>
                </a:lnTo>
                <a:lnTo>
                  <a:pt x="121598" y="11038"/>
                </a:lnTo>
                <a:lnTo>
                  <a:pt x="109008" y="5058"/>
                </a:lnTo>
                <a:lnTo>
                  <a:pt x="95336" y="1302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5"/>
                </a:lnTo>
                <a:lnTo>
                  <a:pt x="40024" y="11033"/>
                </a:lnTo>
                <a:lnTo>
                  <a:pt x="28744" y="19008"/>
                </a:lnTo>
                <a:lnTo>
                  <a:pt x="19004" y="28750"/>
                </a:lnTo>
                <a:lnTo>
                  <a:pt x="11032" y="40031"/>
                </a:lnTo>
                <a:lnTo>
                  <a:pt x="5055" y="52622"/>
                </a:lnTo>
                <a:lnTo>
                  <a:pt x="1301" y="66296"/>
                </a:lnTo>
                <a:lnTo>
                  <a:pt x="0" y="80822"/>
                </a:lnTo>
                <a:lnTo>
                  <a:pt x="1300" y="95346"/>
                </a:lnTo>
                <a:lnTo>
                  <a:pt x="5052" y="109024"/>
                </a:lnTo>
                <a:lnTo>
                  <a:pt x="11027" y="121617"/>
                </a:lnTo>
                <a:lnTo>
                  <a:pt x="18998" y="132898"/>
                </a:lnTo>
                <a:lnTo>
                  <a:pt x="28737" y="142639"/>
                </a:lnTo>
                <a:lnTo>
                  <a:pt x="40016" y="150612"/>
                </a:lnTo>
                <a:lnTo>
                  <a:pt x="52606" y="156590"/>
                </a:lnTo>
                <a:lnTo>
                  <a:pt x="66280" y="160343"/>
                </a:lnTo>
                <a:lnTo>
                  <a:pt x="80810" y="161645"/>
                </a:lnTo>
                <a:lnTo>
                  <a:pt x="95326" y="160345"/>
                </a:lnTo>
                <a:lnTo>
                  <a:pt x="108999" y="156593"/>
                </a:lnTo>
                <a:lnTo>
                  <a:pt x="121590" y="150617"/>
                </a:lnTo>
                <a:lnTo>
                  <a:pt x="132870" y="142645"/>
                </a:lnTo>
                <a:lnTo>
                  <a:pt x="142611" y="132905"/>
                </a:lnTo>
                <a:lnTo>
                  <a:pt x="150585" y="121625"/>
                </a:lnTo>
                <a:lnTo>
                  <a:pt x="156563" y="109032"/>
                </a:lnTo>
                <a:lnTo>
                  <a:pt x="160317" y="95356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30" name="object 330"/>
          <p:cNvSpPr/>
          <p:nvPr/>
        </p:nvSpPr>
        <p:spPr>
          <a:xfrm>
            <a:off x="6238703" y="1621345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7" y="95356"/>
                </a:lnTo>
                <a:lnTo>
                  <a:pt x="156563" y="109032"/>
                </a:lnTo>
                <a:lnTo>
                  <a:pt x="150585" y="121625"/>
                </a:lnTo>
                <a:lnTo>
                  <a:pt x="142611" y="132905"/>
                </a:lnTo>
                <a:lnTo>
                  <a:pt x="132870" y="142645"/>
                </a:lnTo>
                <a:lnTo>
                  <a:pt x="121590" y="150617"/>
                </a:lnTo>
                <a:lnTo>
                  <a:pt x="108999" y="156593"/>
                </a:lnTo>
                <a:lnTo>
                  <a:pt x="95326" y="160345"/>
                </a:lnTo>
                <a:lnTo>
                  <a:pt x="80810" y="161645"/>
                </a:lnTo>
                <a:lnTo>
                  <a:pt x="66280" y="160343"/>
                </a:lnTo>
                <a:lnTo>
                  <a:pt x="52606" y="156590"/>
                </a:lnTo>
                <a:lnTo>
                  <a:pt x="40016" y="150612"/>
                </a:lnTo>
                <a:lnTo>
                  <a:pt x="28737" y="142639"/>
                </a:lnTo>
                <a:lnTo>
                  <a:pt x="18998" y="132898"/>
                </a:lnTo>
                <a:lnTo>
                  <a:pt x="11027" y="121617"/>
                </a:lnTo>
                <a:lnTo>
                  <a:pt x="5052" y="109024"/>
                </a:lnTo>
                <a:lnTo>
                  <a:pt x="1300" y="95346"/>
                </a:lnTo>
                <a:lnTo>
                  <a:pt x="0" y="80822"/>
                </a:lnTo>
                <a:lnTo>
                  <a:pt x="1301" y="66296"/>
                </a:lnTo>
                <a:lnTo>
                  <a:pt x="5055" y="52622"/>
                </a:lnTo>
                <a:lnTo>
                  <a:pt x="11032" y="40031"/>
                </a:lnTo>
                <a:lnTo>
                  <a:pt x="19004" y="28750"/>
                </a:lnTo>
                <a:lnTo>
                  <a:pt x="28744" y="19008"/>
                </a:lnTo>
                <a:lnTo>
                  <a:pt x="40024" y="11033"/>
                </a:lnTo>
                <a:lnTo>
                  <a:pt x="52615" y="5055"/>
                </a:lnTo>
                <a:lnTo>
                  <a:pt x="66289" y="1300"/>
                </a:lnTo>
                <a:lnTo>
                  <a:pt x="80810" y="0"/>
                </a:lnTo>
                <a:lnTo>
                  <a:pt x="95336" y="1302"/>
                </a:lnTo>
                <a:lnTo>
                  <a:pt x="109008" y="5058"/>
                </a:lnTo>
                <a:lnTo>
                  <a:pt x="121598" y="11038"/>
                </a:lnTo>
                <a:lnTo>
                  <a:pt x="132877" y="19014"/>
                </a:lnTo>
                <a:lnTo>
                  <a:pt x="142617" y="28757"/>
                </a:lnTo>
                <a:lnTo>
                  <a:pt x="150589" y="40039"/>
                </a:lnTo>
                <a:lnTo>
                  <a:pt x="156566" y="52631"/>
                </a:lnTo>
                <a:lnTo>
                  <a:pt x="160319" y="66305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31" name="object 331"/>
          <p:cNvSpPr/>
          <p:nvPr/>
        </p:nvSpPr>
        <p:spPr>
          <a:xfrm>
            <a:off x="5669520" y="1168388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5" y="66284"/>
                </a:lnTo>
                <a:lnTo>
                  <a:pt x="156559" y="52611"/>
                </a:lnTo>
                <a:lnTo>
                  <a:pt x="150579" y="40022"/>
                </a:lnTo>
                <a:lnTo>
                  <a:pt x="142603" y="28743"/>
                </a:lnTo>
                <a:lnTo>
                  <a:pt x="132860" y="19004"/>
                </a:lnTo>
                <a:lnTo>
                  <a:pt x="121579" y="11032"/>
                </a:lnTo>
                <a:lnTo>
                  <a:pt x="108987" y="5055"/>
                </a:lnTo>
                <a:lnTo>
                  <a:pt x="95312" y="1301"/>
                </a:lnTo>
                <a:lnTo>
                  <a:pt x="80784" y="0"/>
                </a:lnTo>
                <a:lnTo>
                  <a:pt x="66289" y="1297"/>
                </a:lnTo>
                <a:lnTo>
                  <a:pt x="52617" y="5048"/>
                </a:lnTo>
                <a:lnTo>
                  <a:pt x="40028" y="11024"/>
                </a:lnTo>
                <a:lnTo>
                  <a:pt x="28748" y="18997"/>
                </a:lnTo>
                <a:lnTo>
                  <a:pt x="19008" y="28738"/>
                </a:lnTo>
                <a:lnTo>
                  <a:pt x="11034" y="40020"/>
                </a:lnTo>
                <a:lnTo>
                  <a:pt x="5056" y="52613"/>
                </a:lnTo>
                <a:lnTo>
                  <a:pt x="1302" y="66290"/>
                </a:lnTo>
                <a:lnTo>
                  <a:pt x="0" y="80822"/>
                </a:lnTo>
                <a:lnTo>
                  <a:pt x="1296" y="95322"/>
                </a:lnTo>
                <a:lnTo>
                  <a:pt x="5046" y="108999"/>
                </a:lnTo>
                <a:lnTo>
                  <a:pt x="11020" y="121594"/>
                </a:lnTo>
                <a:lnTo>
                  <a:pt x="18989" y="132879"/>
                </a:lnTo>
                <a:lnTo>
                  <a:pt x="28726" y="142625"/>
                </a:lnTo>
                <a:lnTo>
                  <a:pt x="40003" y="150603"/>
                </a:lnTo>
                <a:lnTo>
                  <a:pt x="52590" y="156585"/>
                </a:lnTo>
                <a:lnTo>
                  <a:pt x="66260" y="160342"/>
                </a:lnTo>
                <a:lnTo>
                  <a:pt x="80784" y="161645"/>
                </a:lnTo>
                <a:lnTo>
                  <a:pt x="95323" y="160341"/>
                </a:lnTo>
                <a:lnTo>
                  <a:pt x="108997" y="156585"/>
                </a:lnTo>
                <a:lnTo>
                  <a:pt x="121588" y="150605"/>
                </a:lnTo>
                <a:lnTo>
                  <a:pt x="132868" y="142630"/>
                </a:lnTo>
                <a:lnTo>
                  <a:pt x="142610" y="132888"/>
                </a:lnTo>
                <a:lnTo>
                  <a:pt x="150584" y="121608"/>
                </a:lnTo>
                <a:lnTo>
                  <a:pt x="156563" y="109018"/>
                </a:lnTo>
                <a:lnTo>
                  <a:pt x="160317" y="95347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32" name="object 332"/>
          <p:cNvSpPr/>
          <p:nvPr/>
        </p:nvSpPr>
        <p:spPr>
          <a:xfrm>
            <a:off x="5669520" y="1168388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7" y="95347"/>
                </a:lnTo>
                <a:lnTo>
                  <a:pt x="156563" y="109018"/>
                </a:lnTo>
                <a:lnTo>
                  <a:pt x="150584" y="121608"/>
                </a:lnTo>
                <a:lnTo>
                  <a:pt x="142610" y="132888"/>
                </a:lnTo>
                <a:lnTo>
                  <a:pt x="132868" y="142630"/>
                </a:lnTo>
                <a:lnTo>
                  <a:pt x="121588" y="150605"/>
                </a:lnTo>
                <a:lnTo>
                  <a:pt x="108997" y="156585"/>
                </a:lnTo>
                <a:lnTo>
                  <a:pt x="95323" y="160341"/>
                </a:lnTo>
                <a:lnTo>
                  <a:pt x="80784" y="161645"/>
                </a:lnTo>
                <a:lnTo>
                  <a:pt x="66260" y="160342"/>
                </a:lnTo>
                <a:lnTo>
                  <a:pt x="52590" y="156585"/>
                </a:lnTo>
                <a:lnTo>
                  <a:pt x="40003" y="150603"/>
                </a:lnTo>
                <a:lnTo>
                  <a:pt x="28726" y="142625"/>
                </a:lnTo>
                <a:lnTo>
                  <a:pt x="18989" y="132879"/>
                </a:lnTo>
                <a:lnTo>
                  <a:pt x="11020" y="121594"/>
                </a:lnTo>
                <a:lnTo>
                  <a:pt x="5046" y="108999"/>
                </a:lnTo>
                <a:lnTo>
                  <a:pt x="1296" y="95322"/>
                </a:lnTo>
                <a:lnTo>
                  <a:pt x="0" y="80822"/>
                </a:lnTo>
                <a:lnTo>
                  <a:pt x="1302" y="66290"/>
                </a:lnTo>
                <a:lnTo>
                  <a:pt x="5056" y="52613"/>
                </a:lnTo>
                <a:lnTo>
                  <a:pt x="11034" y="40020"/>
                </a:lnTo>
                <a:lnTo>
                  <a:pt x="19008" y="28738"/>
                </a:lnTo>
                <a:lnTo>
                  <a:pt x="28748" y="18997"/>
                </a:lnTo>
                <a:lnTo>
                  <a:pt x="40028" y="11024"/>
                </a:lnTo>
                <a:lnTo>
                  <a:pt x="52617" y="5048"/>
                </a:lnTo>
                <a:lnTo>
                  <a:pt x="66289" y="1297"/>
                </a:lnTo>
                <a:lnTo>
                  <a:pt x="80784" y="0"/>
                </a:lnTo>
                <a:lnTo>
                  <a:pt x="95312" y="1301"/>
                </a:lnTo>
                <a:lnTo>
                  <a:pt x="108987" y="5055"/>
                </a:lnTo>
                <a:lnTo>
                  <a:pt x="121579" y="11032"/>
                </a:lnTo>
                <a:lnTo>
                  <a:pt x="132860" y="19004"/>
                </a:lnTo>
                <a:lnTo>
                  <a:pt x="142603" y="28743"/>
                </a:lnTo>
                <a:lnTo>
                  <a:pt x="150579" y="40022"/>
                </a:lnTo>
                <a:lnTo>
                  <a:pt x="156559" y="52611"/>
                </a:lnTo>
                <a:lnTo>
                  <a:pt x="160315" y="66284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33" name="object 333"/>
          <p:cNvSpPr/>
          <p:nvPr/>
        </p:nvSpPr>
        <p:spPr>
          <a:xfrm>
            <a:off x="6879044" y="1353375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5" y="66284"/>
                </a:lnTo>
                <a:lnTo>
                  <a:pt x="156559" y="52611"/>
                </a:lnTo>
                <a:lnTo>
                  <a:pt x="150579" y="40022"/>
                </a:lnTo>
                <a:lnTo>
                  <a:pt x="142603" y="28743"/>
                </a:lnTo>
                <a:lnTo>
                  <a:pt x="132860" y="19004"/>
                </a:lnTo>
                <a:lnTo>
                  <a:pt x="121579" y="11032"/>
                </a:lnTo>
                <a:lnTo>
                  <a:pt x="108987" y="5055"/>
                </a:lnTo>
                <a:lnTo>
                  <a:pt x="95312" y="1301"/>
                </a:lnTo>
                <a:lnTo>
                  <a:pt x="80784" y="0"/>
                </a:lnTo>
                <a:lnTo>
                  <a:pt x="66289" y="1297"/>
                </a:lnTo>
                <a:lnTo>
                  <a:pt x="52617" y="5048"/>
                </a:lnTo>
                <a:lnTo>
                  <a:pt x="40028" y="11024"/>
                </a:lnTo>
                <a:lnTo>
                  <a:pt x="28748" y="18997"/>
                </a:lnTo>
                <a:lnTo>
                  <a:pt x="19008" y="28738"/>
                </a:lnTo>
                <a:lnTo>
                  <a:pt x="11034" y="40020"/>
                </a:lnTo>
                <a:lnTo>
                  <a:pt x="5056" y="52613"/>
                </a:lnTo>
                <a:lnTo>
                  <a:pt x="1302" y="66290"/>
                </a:lnTo>
                <a:lnTo>
                  <a:pt x="0" y="80822"/>
                </a:lnTo>
                <a:lnTo>
                  <a:pt x="1296" y="95322"/>
                </a:lnTo>
                <a:lnTo>
                  <a:pt x="5046" y="108999"/>
                </a:lnTo>
                <a:lnTo>
                  <a:pt x="11020" y="121594"/>
                </a:lnTo>
                <a:lnTo>
                  <a:pt x="18989" y="132879"/>
                </a:lnTo>
                <a:lnTo>
                  <a:pt x="28726" y="142625"/>
                </a:lnTo>
                <a:lnTo>
                  <a:pt x="40003" y="150603"/>
                </a:lnTo>
                <a:lnTo>
                  <a:pt x="52590" y="156585"/>
                </a:lnTo>
                <a:lnTo>
                  <a:pt x="66260" y="160342"/>
                </a:lnTo>
                <a:lnTo>
                  <a:pt x="80784" y="161645"/>
                </a:lnTo>
                <a:lnTo>
                  <a:pt x="95323" y="160341"/>
                </a:lnTo>
                <a:lnTo>
                  <a:pt x="108997" y="156585"/>
                </a:lnTo>
                <a:lnTo>
                  <a:pt x="121588" y="150605"/>
                </a:lnTo>
                <a:lnTo>
                  <a:pt x="132868" y="142630"/>
                </a:lnTo>
                <a:lnTo>
                  <a:pt x="142610" y="132888"/>
                </a:lnTo>
                <a:lnTo>
                  <a:pt x="150584" y="121608"/>
                </a:lnTo>
                <a:lnTo>
                  <a:pt x="156563" y="109018"/>
                </a:lnTo>
                <a:lnTo>
                  <a:pt x="160317" y="95347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34" name="object 334"/>
          <p:cNvSpPr/>
          <p:nvPr/>
        </p:nvSpPr>
        <p:spPr>
          <a:xfrm>
            <a:off x="6879044" y="1353375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7" y="95347"/>
                </a:lnTo>
                <a:lnTo>
                  <a:pt x="156563" y="109018"/>
                </a:lnTo>
                <a:lnTo>
                  <a:pt x="150584" y="121608"/>
                </a:lnTo>
                <a:lnTo>
                  <a:pt x="142610" y="132888"/>
                </a:lnTo>
                <a:lnTo>
                  <a:pt x="132868" y="142630"/>
                </a:lnTo>
                <a:lnTo>
                  <a:pt x="121588" y="150605"/>
                </a:lnTo>
                <a:lnTo>
                  <a:pt x="108997" y="156585"/>
                </a:lnTo>
                <a:lnTo>
                  <a:pt x="95323" y="160341"/>
                </a:lnTo>
                <a:lnTo>
                  <a:pt x="80784" y="161645"/>
                </a:lnTo>
                <a:lnTo>
                  <a:pt x="66260" y="160342"/>
                </a:lnTo>
                <a:lnTo>
                  <a:pt x="52590" y="156585"/>
                </a:lnTo>
                <a:lnTo>
                  <a:pt x="40003" y="150603"/>
                </a:lnTo>
                <a:lnTo>
                  <a:pt x="28726" y="142625"/>
                </a:lnTo>
                <a:lnTo>
                  <a:pt x="18989" y="132879"/>
                </a:lnTo>
                <a:lnTo>
                  <a:pt x="11020" y="121594"/>
                </a:lnTo>
                <a:lnTo>
                  <a:pt x="5046" y="108999"/>
                </a:lnTo>
                <a:lnTo>
                  <a:pt x="1296" y="95322"/>
                </a:lnTo>
                <a:lnTo>
                  <a:pt x="0" y="80822"/>
                </a:lnTo>
                <a:lnTo>
                  <a:pt x="1302" y="66290"/>
                </a:lnTo>
                <a:lnTo>
                  <a:pt x="5056" y="52613"/>
                </a:lnTo>
                <a:lnTo>
                  <a:pt x="11034" y="40020"/>
                </a:lnTo>
                <a:lnTo>
                  <a:pt x="19008" y="28738"/>
                </a:lnTo>
                <a:lnTo>
                  <a:pt x="28748" y="18997"/>
                </a:lnTo>
                <a:lnTo>
                  <a:pt x="40028" y="11024"/>
                </a:lnTo>
                <a:lnTo>
                  <a:pt x="52617" y="5048"/>
                </a:lnTo>
                <a:lnTo>
                  <a:pt x="66289" y="1297"/>
                </a:lnTo>
                <a:lnTo>
                  <a:pt x="80784" y="0"/>
                </a:lnTo>
                <a:lnTo>
                  <a:pt x="95312" y="1301"/>
                </a:lnTo>
                <a:lnTo>
                  <a:pt x="108987" y="5055"/>
                </a:lnTo>
                <a:lnTo>
                  <a:pt x="121579" y="11032"/>
                </a:lnTo>
                <a:lnTo>
                  <a:pt x="132860" y="19004"/>
                </a:lnTo>
                <a:lnTo>
                  <a:pt x="142603" y="28743"/>
                </a:lnTo>
                <a:lnTo>
                  <a:pt x="150579" y="40022"/>
                </a:lnTo>
                <a:lnTo>
                  <a:pt x="156559" y="52611"/>
                </a:lnTo>
                <a:lnTo>
                  <a:pt x="160315" y="66284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35" name="object 335"/>
          <p:cNvSpPr/>
          <p:nvPr/>
        </p:nvSpPr>
        <p:spPr>
          <a:xfrm>
            <a:off x="7148742" y="2439393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20" y="66302"/>
                </a:lnTo>
                <a:lnTo>
                  <a:pt x="156568" y="52626"/>
                </a:lnTo>
                <a:lnTo>
                  <a:pt x="150592" y="40033"/>
                </a:lnTo>
                <a:lnTo>
                  <a:pt x="142621" y="28752"/>
                </a:lnTo>
                <a:lnTo>
                  <a:pt x="132882" y="19010"/>
                </a:lnTo>
                <a:lnTo>
                  <a:pt x="121603" y="11035"/>
                </a:lnTo>
                <a:lnTo>
                  <a:pt x="109013" y="5056"/>
                </a:lnTo>
                <a:lnTo>
                  <a:pt x="95339" y="1302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3"/>
                </a:lnTo>
                <a:lnTo>
                  <a:pt x="40024" y="11030"/>
                </a:lnTo>
                <a:lnTo>
                  <a:pt x="28744" y="19004"/>
                </a:lnTo>
                <a:lnTo>
                  <a:pt x="19004" y="28745"/>
                </a:lnTo>
                <a:lnTo>
                  <a:pt x="11032" y="40025"/>
                </a:lnTo>
                <a:lnTo>
                  <a:pt x="5055" y="52617"/>
                </a:lnTo>
                <a:lnTo>
                  <a:pt x="1301" y="66292"/>
                </a:lnTo>
                <a:lnTo>
                  <a:pt x="0" y="80822"/>
                </a:lnTo>
                <a:lnTo>
                  <a:pt x="1300" y="95343"/>
                </a:lnTo>
                <a:lnTo>
                  <a:pt x="5052" y="109019"/>
                </a:lnTo>
                <a:lnTo>
                  <a:pt x="11027" y="121611"/>
                </a:lnTo>
                <a:lnTo>
                  <a:pt x="18998" y="132893"/>
                </a:lnTo>
                <a:lnTo>
                  <a:pt x="28737" y="142635"/>
                </a:lnTo>
                <a:lnTo>
                  <a:pt x="40016" y="150610"/>
                </a:lnTo>
                <a:lnTo>
                  <a:pt x="52606" y="156588"/>
                </a:lnTo>
                <a:lnTo>
                  <a:pt x="66280" y="160343"/>
                </a:lnTo>
                <a:lnTo>
                  <a:pt x="80810" y="161645"/>
                </a:lnTo>
                <a:lnTo>
                  <a:pt x="95330" y="160345"/>
                </a:lnTo>
                <a:lnTo>
                  <a:pt x="109004" y="156591"/>
                </a:lnTo>
                <a:lnTo>
                  <a:pt x="121595" y="150614"/>
                </a:lnTo>
                <a:lnTo>
                  <a:pt x="132875" y="142641"/>
                </a:lnTo>
                <a:lnTo>
                  <a:pt x="142615" y="132900"/>
                </a:lnTo>
                <a:lnTo>
                  <a:pt x="150588" y="121619"/>
                </a:lnTo>
                <a:lnTo>
                  <a:pt x="156564" y="109027"/>
                </a:lnTo>
                <a:lnTo>
                  <a:pt x="160318" y="95352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36" name="object 336"/>
          <p:cNvSpPr/>
          <p:nvPr/>
        </p:nvSpPr>
        <p:spPr>
          <a:xfrm>
            <a:off x="7148742" y="2439393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8" y="95352"/>
                </a:lnTo>
                <a:lnTo>
                  <a:pt x="156564" y="109027"/>
                </a:lnTo>
                <a:lnTo>
                  <a:pt x="150588" y="121619"/>
                </a:lnTo>
                <a:lnTo>
                  <a:pt x="142615" y="132900"/>
                </a:lnTo>
                <a:lnTo>
                  <a:pt x="132875" y="142641"/>
                </a:lnTo>
                <a:lnTo>
                  <a:pt x="121595" y="150614"/>
                </a:lnTo>
                <a:lnTo>
                  <a:pt x="109004" y="156591"/>
                </a:lnTo>
                <a:lnTo>
                  <a:pt x="95330" y="160345"/>
                </a:lnTo>
                <a:lnTo>
                  <a:pt x="80810" y="161645"/>
                </a:lnTo>
                <a:lnTo>
                  <a:pt x="66280" y="160343"/>
                </a:lnTo>
                <a:lnTo>
                  <a:pt x="52606" y="156588"/>
                </a:lnTo>
                <a:lnTo>
                  <a:pt x="40016" y="150610"/>
                </a:lnTo>
                <a:lnTo>
                  <a:pt x="28737" y="142635"/>
                </a:lnTo>
                <a:lnTo>
                  <a:pt x="18998" y="132893"/>
                </a:lnTo>
                <a:lnTo>
                  <a:pt x="11027" y="121611"/>
                </a:lnTo>
                <a:lnTo>
                  <a:pt x="5052" y="109019"/>
                </a:lnTo>
                <a:lnTo>
                  <a:pt x="1300" y="95343"/>
                </a:lnTo>
                <a:lnTo>
                  <a:pt x="0" y="80822"/>
                </a:lnTo>
                <a:lnTo>
                  <a:pt x="1301" y="66292"/>
                </a:lnTo>
                <a:lnTo>
                  <a:pt x="5055" y="52617"/>
                </a:lnTo>
                <a:lnTo>
                  <a:pt x="11032" y="40025"/>
                </a:lnTo>
                <a:lnTo>
                  <a:pt x="19004" y="28745"/>
                </a:lnTo>
                <a:lnTo>
                  <a:pt x="28744" y="19004"/>
                </a:lnTo>
                <a:lnTo>
                  <a:pt x="40024" y="11030"/>
                </a:lnTo>
                <a:lnTo>
                  <a:pt x="52615" y="5053"/>
                </a:lnTo>
                <a:lnTo>
                  <a:pt x="66289" y="1300"/>
                </a:lnTo>
                <a:lnTo>
                  <a:pt x="80810" y="0"/>
                </a:lnTo>
                <a:lnTo>
                  <a:pt x="95339" y="1302"/>
                </a:lnTo>
                <a:lnTo>
                  <a:pt x="109013" y="5056"/>
                </a:lnTo>
                <a:lnTo>
                  <a:pt x="121603" y="11035"/>
                </a:lnTo>
                <a:lnTo>
                  <a:pt x="132882" y="19010"/>
                </a:lnTo>
                <a:lnTo>
                  <a:pt x="142621" y="28752"/>
                </a:lnTo>
                <a:lnTo>
                  <a:pt x="150592" y="40033"/>
                </a:lnTo>
                <a:lnTo>
                  <a:pt x="156568" y="52626"/>
                </a:lnTo>
                <a:lnTo>
                  <a:pt x="160320" y="66302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37" name="object 337"/>
          <p:cNvSpPr/>
          <p:nvPr/>
        </p:nvSpPr>
        <p:spPr>
          <a:xfrm>
            <a:off x="4401319" y="1778475"/>
            <a:ext cx="260805" cy="260805"/>
          </a:xfrm>
          <a:custGeom>
            <a:avLst/>
            <a:gdLst/>
            <a:ahLst/>
            <a:cxnLst/>
            <a:rect l="l" t="t" r="r" b="b"/>
            <a:pathLst>
              <a:path w="161645" h="161645">
                <a:moveTo>
                  <a:pt x="161645" y="80822"/>
                </a:moveTo>
                <a:lnTo>
                  <a:pt x="160343" y="66293"/>
                </a:lnTo>
                <a:lnTo>
                  <a:pt x="156587" y="52619"/>
                </a:lnTo>
                <a:lnTo>
                  <a:pt x="150608" y="40028"/>
                </a:lnTo>
                <a:lnTo>
                  <a:pt x="142633" y="28748"/>
                </a:lnTo>
                <a:lnTo>
                  <a:pt x="132891" y="19007"/>
                </a:lnTo>
                <a:lnTo>
                  <a:pt x="121611" y="11033"/>
                </a:lnTo>
                <a:lnTo>
                  <a:pt x="109020" y="5056"/>
                </a:lnTo>
                <a:lnTo>
                  <a:pt x="95348" y="1302"/>
                </a:lnTo>
                <a:lnTo>
                  <a:pt x="80822" y="0"/>
                </a:lnTo>
                <a:lnTo>
                  <a:pt x="66296" y="1302"/>
                </a:lnTo>
                <a:lnTo>
                  <a:pt x="52624" y="5056"/>
                </a:lnTo>
                <a:lnTo>
                  <a:pt x="40033" y="11034"/>
                </a:lnTo>
                <a:lnTo>
                  <a:pt x="28753" y="19007"/>
                </a:lnTo>
                <a:lnTo>
                  <a:pt x="19011" y="28748"/>
                </a:lnTo>
                <a:lnTo>
                  <a:pt x="11036" y="40028"/>
                </a:lnTo>
                <a:lnTo>
                  <a:pt x="5057" y="52619"/>
                </a:lnTo>
                <a:lnTo>
                  <a:pt x="1302" y="66294"/>
                </a:lnTo>
                <a:lnTo>
                  <a:pt x="0" y="80822"/>
                </a:lnTo>
                <a:lnTo>
                  <a:pt x="1302" y="95352"/>
                </a:lnTo>
                <a:lnTo>
                  <a:pt x="5057" y="109026"/>
                </a:lnTo>
                <a:lnTo>
                  <a:pt x="11037" y="121617"/>
                </a:lnTo>
                <a:lnTo>
                  <a:pt x="19011" y="132897"/>
                </a:lnTo>
                <a:lnTo>
                  <a:pt x="28753" y="142638"/>
                </a:lnTo>
                <a:lnTo>
                  <a:pt x="40034" y="150611"/>
                </a:lnTo>
                <a:lnTo>
                  <a:pt x="52625" y="156589"/>
                </a:lnTo>
                <a:lnTo>
                  <a:pt x="66297" y="160343"/>
                </a:lnTo>
                <a:lnTo>
                  <a:pt x="80822" y="161645"/>
                </a:lnTo>
                <a:lnTo>
                  <a:pt x="95349" y="160343"/>
                </a:lnTo>
                <a:lnTo>
                  <a:pt x="109021" y="156589"/>
                </a:lnTo>
                <a:lnTo>
                  <a:pt x="121611" y="150611"/>
                </a:lnTo>
                <a:lnTo>
                  <a:pt x="132892" y="142637"/>
                </a:lnTo>
                <a:lnTo>
                  <a:pt x="142634" y="132897"/>
                </a:lnTo>
                <a:lnTo>
                  <a:pt x="150608" y="121616"/>
                </a:lnTo>
                <a:lnTo>
                  <a:pt x="156588" y="109025"/>
                </a:lnTo>
                <a:lnTo>
                  <a:pt x="160343" y="95351"/>
                </a:lnTo>
                <a:lnTo>
                  <a:pt x="161645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38" name="object 338"/>
          <p:cNvSpPr/>
          <p:nvPr/>
        </p:nvSpPr>
        <p:spPr>
          <a:xfrm>
            <a:off x="4401319" y="1778475"/>
            <a:ext cx="260805" cy="260805"/>
          </a:xfrm>
          <a:custGeom>
            <a:avLst/>
            <a:gdLst/>
            <a:ahLst/>
            <a:cxnLst/>
            <a:rect l="l" t="t" r="r" b="b"/>
            <a:pathLst>
              <a:path w="161645" h="161645">
                <a:moveTo>
                  <a:pt x="161645" y="80822"/>
                </a:moveTo>
                <a:lnTo>
                  <a:pt x="160343" y="95351"/>
                </a:lnTo>
                <a:lnTo>
                  <a:pt x="156588" y="109025"/>
                </a:lnTo>
                <a:lnTo>
                  <a:pt x="150608" y="121616"/>
                </a:lnTo>
                <a:lnTo>
                  <a:pt x="142634" y="132897"/>
                </a:lnTo>
                <a:lnTo>
                  <a:pt x="132892" y="142637"/>
                </a:lnTo>
                <a:lnTo>
                  <a:pt x="121611" y="150611"/>
                </a:lnTo>
                <a:lnTo>
                  <a:pt x="109021" y="156589"/>
                </a:lnTo>
                <a:lnTo>
                  <a:pt x="95349" y="160343"/>
                </a:lnTo>
                <a:lnTo>
                  <a:pt x="80822" y="161645"/>
                </a:lnTo>
                <a:lnTo>
                  <a:pt x="66297" y="160343"/>
                </a:lnTo>
                <a:lnTo>
                  <a:pt x="52625" y="156589"/>
                </a:lnTo>
                <a:lnTo>
                  <a:pt x="40034" y="150611"/>
                </a:lnTo>
                <a:lnTo>
                  <a:pt x="28753" y="142638"/>
                </a:lnTo>
                <a:lnTo>
                  <a:pt x="19011" y="132897"/>
                </a:lnTo>
                <a:lnTo>
                  <a:pt x="11037" y="121617"/>
                </a:lnTo>
                <a:lnTo>
                  <a:pt x="5057" y="109026"/>
                </a:lnTo>
                <a:lnTo>
                  <a:pt x="1302" y="95352"/>
                </a:lnTo>
                <a:lnTo>
                  <a:pt x="0" y="80822"/>
                </a:lnTo>
                <a:lnTo>
                  <a:pt x="1302" y="66294"/>
                </a:lnTo>
                <a:lnTo>
                  <a:pt x="5057" y="52619"/>
                </a:lnTo>
                <a:lnTo>
                  <a:pt x="11036" y="40028"/>
                </a:lnTo>
                <a:lnTo>
                  <a:pt x="19011" y="28748"/>
                </a:lnTo>
                <a:lnTo>
                  <a:pt x="28753" y="19007"/>
                </a:lnTo>
                <a:lnTo>
                  <a:pt x="40033" y="11034"/>
                </a:lnTo>
                <a:lnTo>
                  <a:pt x="52624" y="5056"/>
                </a:lnTo>
                <a:lnTo>
                  <a:pt x="66296" y="1302"/>
                </a:lnTo>
                <a:lnTo>
                  <a:pt x="80822" y="0"/>
                </a:lnTo>
                <a:lnTo>
                  <a:pt x="95348" y="1302"/>
                </a:lnTo>
                <a:lnTo>
                  <a:pt x="109020" y="5056"/>
                </a:lnTo>
                <a:lnTo>
                  <a:pt x="121611" y="11033"/>
                </a:lnTo>
                <a:lnTo>
                  <a:pt x="132891" y="19007"/>
                </a:lnTo>
                <a:lnTo>
                  <a:pt x="142633" y="28748"/>
                </a:lnTo>
                <a:lnTo>
                  <a:pt x="150608" y="40028"/>
                </a:lnTo>
                <a:lnTo>
                  <a:pt x="156587" y="52619"/>
                </a:lnTo>
                <a:lnTo>
                  <a:pt x="160343" y="66293"/>
                </a:lnTo>
                <a:lnTo>
                  <a:pt x="161645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39" name="object 339"/>
          <p:cNvSpPr/>
          <p:nvPr/>
        </p:nvSpPr>
        <p:spPr>
          <a:xfrm>
            <a:off x="3775213" y="1707331"/>
            <a:ext cx="260805" cy="260805"/>
          </a:xfrm>
          <a:custGeom>
            <a:avLst/>
            <a:gdLst/>
            <a:ahLst/>
            <a:cxnLst/>
            <a:rect l="l" t="t" r="r" b="b"/>
            <a:pathLst>
              <a:path w="161645" h="161645">
                <a:moveTo>
                  <a:pt x="161645" y="80822"/>
                </a:moveTo>
                <a:lnTo>
                  <a:pt x="160343" y="66293"/>
                </a:lnTo>
                <a:lnTo>
                  <a:pt x="156587" y="52619"/>
                </a:lnTo>
                <a:lnTo>
                  <a:pt x="150608" y="40028"/>
                </a:lnTo>
                <a:lnTo>
                  <a:pt x="142633" y="28748"/>
                </a:lnTo>
                <a:lnTo>
                  <a:pt x="132891" y="19007"/>
                </a:lnTo>
                <a:lnTo>
                  <a:pt x="121611" y="11033"/>
                </a:lnTo>
                <a:lnTo>
                  <a:pt x="109020" y="5056"/>
                </a:lnTo>
                <a:lnTo>
                  <a:pt x="95348" y="1302"/>
                </a:lnTo>
                <a:lnTo>
                  <a:pt x="80822" y="0"/>
                </a:lnTo>
                <a:lnTo>
                  <a:pt x="66296" y="1302"/>
                </a:lnTo>
                <a:lnTo>
                  <a:pt x="52624" y="5056"/>
                </a:lnTo>
                <a:lnTo>
                  <a:pt x="40033" y="11034"/>
                </a:lnTo>
                <a:lnTo>
                  <a:pt x="28753" y="19007"/>
                </a:lnTo>
                <a:lnTo>
                  <a:pt x="19011" y="28748"/>
                </a:lnTo>
                <a:lnTo>
                  <a:pt x="11036" y="40028"/>
                </a:lnTo>
                <a:lnTo>
                  <a:pt x="5057" y="52619"/>
                </a:lnTo>
                <a:lnTo>
                  <a:pt x="1302" y="66294"/>
                </a:lnTo>
                <a:lnTo>
                  <a:pt x="0" y="80822"/>
                </a:lnTo>
                <a:lnTo>
                  <a:pt x="1302" y="95352"/>
                </a:lnTo>
                <a:lnTo>
                  <a:pt x="5057" y="109026"/>
                </a:lnTo>
                <a:lnTo>
                  <a:pt x="11037" y="121617"/>
                </a:lnTo>
                <a:lnTo>
                  <a:pt x="19011" y="132897"/>
                </a:lnTo>
                <a:lnTo>
                  <a:pt x="28753" y="142638"/>
                </a:lnTo>
                <a:lnTo>
                  <a:pt x="40034" y="150611"/>
                </a:lnTo>
                <a:lnTo>
                  <a:pt x="52625" y="156589"/>
                </a:lnTo>
                <a:lnTo>
                  <a:pt x="66297" y="160343"/>
                </a:lnTo>
                <a:lnTo>
                  <a:pt x="80822" y="161645"/>
                </a:lnTo>
                <a:lnTo>
                  <a:pt x="95349" y="160343"/>
                </a:lnTo>
                <a:lnTo>
                  <a:pt x="109021" y="156589"/>
                </a:lnTo>
                <a:lnTo>
                  <a:pt x="121611" y="150611"/>
                </a:lnTo>
                <a:lnTo>
                  <a:pt x="132892" y="142637"/>
                </a:lnTo>
                <a:lnTo>
                  <a:pt x="142634" y="132897"/>
                </a:lnTo>
                <a:lnTo>
                  <a:pt x="150608" y="121616"/>
                </a:lnTo>
                <a:lnTo>
                  <a:pt x="156588" y="109025"/>
                </a:lnTo>
                <a:lnTo>
                  <a:pt x="160343" y="95351"/>
                </a:lnTo>
                <a:lnTo>
                  <a:pt x="161645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40" name="object 340"/>
          <p:cNvSpPr/>
          <p:nvPr/>
        </p:nvSpPr>
        <p:spPr>
          <a:xfrm>
            <a:off x="3775213" y="1707331"/>
            <a:ext cx="260805" cy="260805"/>
          </a:xfrm>
          <a:custGeom>
            <a:avLst/>
            <a:gdLst/>
            <a:ahLst/>
            <a:cxnLst/>
            <a:rect l="l" t="t" r="r" b="b"/>
            <a:pathLst>
              <a:path w="161645" h="161645">
                <a:moveTo>
                  <a:pt x="161645" y="80822"/>
                </a:moveTo>
                <a:lnTo>
                  <a:pt x="160343" y="95351"/>
                </a:lnTo>
                <a:lnTo>
                  <a:pt x="156588" y="109025"/>
                </a:lnTo>
                <a:lnTo>
                  <a:pt x="150608" y="121616"/>
                </a:lnTo>
                <a:lnTo>
                  <a:pt x="142634" y="132897"/>
                </a:lnTo>
                <a:lnTo>
                  <a:pt x="132892" y="142637"/>
                </a:lnTo>
                <a:lnTo>
                  <a:pt x="121611" y="150611"/>
                </a:lnTo>
                <a:lnTo>
                  <a:pt x="109021" y="156589"/>
                </a:lnTo>
                <a:lnTo>
                  <a:pt x="95349" y="160343"/>
                </a:lnTo>
                <a:lnTo>
                  <a:pt x="80822" y="161645"/>
                </a:lnTo>
                <a:lnTo>
                  <a:pt x="66297" y="160343"/>
                </a:lnTo>
                <a:lnTo>
                  <a:pt x="52625" y="156589"/>
                </a:lnTo>
                <a:lnTo>
                  <a:pt x="40034" y="150611"/>
                </a:lnTo>
                <a:lnTo>
                  <a:pt x="28753" y="142638"/>
                </a:lnTo>
                <a:lnTo>
                  <a:pt x="19011" y="132897"/>
                </a:lnTo>
                <a:lnTo>
                  <a:pt x="11037" y="121617"/>
                </a:lnTo>
                <a:lnTo>
                  <a:pt x="5057" y="109026"/>
                </a:lnTo>
                <a:lnTo>
                  <a:pt x="1302" y="95352"/>
                </a:lnTo>
                <a:lnTo>
                  <a:pt x="0" y="80822"/>
                </a:lnTo>
                <a:lnTo>
                  <a:pt x="1302" y="66294"/>
                </a:lnTo>
                <a:lnTo>
                  <a:pt x="5057" y="52619"/>
                </a:lnTo>
                <a:lnTo>
                  <a:pt x="11036" y="40028"/>
                </a:lnTo>
                <a:lnTo>
                  <a:pt x="19011" y="28748"/>
                </a:lnTo>
                <a:lnTo>
                  <a:pt x="28753" y="19007"/>
                </a:lnTo>
                <a:lnTo>
                  <a:pt x="40033" y="11034"/>
                </a:lnTo>
                <a:lnTo>
                  <a:pt x="52624" y="5056"/>
                </a:lnTo>
                <a:lnTo>
                  <a:pt x="66296" y="1302"/>
                </a:lnTo>
                <a:lnTo>
                  <a:pt x="80822" y="0"/>
                </a:lnTo>
                <a:lnTo>
                  <a:pt x="95348" y="1302"/>
                </a:lnTo>
                <a:lnTo>
                  <a:pt x="109020" y="5056"/>
                </a:lnTo>
                <a:lnTo>
                  <a:pt x="121611" y="11033"/>
                </a:lnTo>
                <a:lnTo>
                  <a:pt x="132891" y="19007"/>
                </a:lnTo>
                <a:lnTo>
                  <a:pt x="142633" y="28748"/>
                </a:lnTo>
                <a:lnTo>
                  <a:pt x="150608" y="40028"/>
                </a:lnTo>
                <a:lnTo>
                  <a:pt x="156587" y="52619"/>
                </a:lnTo>
                <a:lnTo>
                  <a:pt x="160343" y="66293"/>
                </a:lnTo>
                <a:lnTo>
                  <a:pt x="161645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41" name="object 341"/>
          <p:cNvSpPr/>
          <p:nvPr/>
        </p:nvSpPr>
        <p:spPr>
          <a:xfrm>
            <a:off x="4472485" y="2154565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9" y="66308"/>
                </a:lnTo>
                <a:lnTo>
                  <a:pt x="156565" y="52636"/>
                </a:lnTo>
                <a:lnTo>
                  <a:pt x="150586" y="40045"/>
                </a:lnTo>
                <a:lnTo>
                  <a:pt x="142612" y="28762"/>
                </a:lnTo>
                <a:lnTo>
                  <a:pt x="132871" y="19018"/>
                </a:lnTo>
                <a:lnTo>
                  <a:pt x="121592" y="11041"/>
                </a:lnTo>
                <a:lnTo>
                  <a:pt x="109003" y="5059"/>
                </a:lnTo>
                <a:lnTo>
                  <a:pt x="95332" y="1303"/>
                </a:lnTo>
                <a:lnTo>
                  <a:pt x="80810" y="0"/>
                </a:lnTo>
                <a:lnTo>
                  <a:pt x="66293" y="1301"/>
                </a:lnTo>
                <a:lnTo>
                  <a:pt x="52620" y="5056"/>
                </a:lnTo>
                <a:lnTo>
                  <a:pt x="40029" y="11036"/>
                </a:lnTo>
                <a:lnTo>
                  <a:pt x="28749" y="19012"/>
                </a:lnTo>
                <a:lnTo>
                  <a:pt x="19008" y="28755"/>
                </a:lnTo>
                <a:lnTo>
                  <a:pt x="11035" y="40037"/>
                </a:lnTo>
                <a:lnTo>
                  <a:pt x="5056" y="52628"/>
                </a:lnTo>
                <a:lnTo>
                  <a:pt x="1302" y="66299"/>
                </a:lnTo>
                <a:lnTo>
                  <a:pt x="0" y="80822"/>
                </a:lnTo>
                <a:lnTo>
                  <a:pt x="1300" y="95340"/>
                </a:lnTo>
                <a:lnTo>
                  <a:pt x="5053" y="109014"/>
                </a:lnTo>
                <a:lnTo>
                  <a:pt x="11030" y="121606"/>
                </a:lnTo>
                <a:lnTo>
                  <a:pt x="19003" y="132888"/>
                </a:lnTo>
                <a:lnTo>
                  <a:pt x="28743" y="142631"/>
                </a:lnTo>
                <a:lnTo>
                  <a:pt x="40022" y="150607"/>
                </a:lnTo>
                <a:lnTo>
                  <a:pt x="52611" y="156587"/>
                </a:lnTo>
                <a:lnTo>
                  <a:pt x="66283" y="160342"/>
                </a:lnTo>
                <a:lnTo>
                  <a:pt x="80810" y="161645"/>
                </a:lnTo>
                <a:lnTo>
                  <a:pt x="95323" y="160344"/>
                </a:lnTo>
                <a:lnTo>
                  <a:pt x="108994" y="156590"/>
                </a:lnTo>
                <a:lnTo>
                  <a:pt x="121584" y="150611"/>
                </a:lnTo>
                <a:lnTo>
                  <a:pt x="132864" y="142637"/>
                </a:lnTo>
                <a:lnTo>
                  <a:pt x="142607" y="132895"/>
                </a:lnTo>
                <a:lnTo>
                  <a:pt x="150582" y="121614"/>
                </a:lnTo>
                <a:lnTo>
                  <a:pt x="156562" y="109022"/>
                </a:lnTo>
                <a:lnTo>
                  <a:pt x="160317" y="95349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42" name="object 342"/>
          <p:cNvSpPr/>
          <p:nvPr/>
        </p:nvSpPr>
        <p:spPr>
          <a:xfrm>
            <a:off x="4472485" y="2154565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22"/>
                </a:moveTo>
                <a:lnTo>
                  <a:pt x="160317" y="95349"/>
                </a:lnTo>
                <a:lnTo>
                  <a:pt x="156562" y="109022"/>
                </a:lnTo>
                <a:lnTo>
                  <a:pt x="150582" y="121614"/>
                </a:lnTo>
                <a:lnTo>
                  <a:pt x="142607" y="132895"/>
                </a:lnTo>
                <a:lnTo>
                  <a:pt x="132864" y="142637"/>
                </a:lnTo>
                <a:lnTo>
                  <a:pt x="121584" y="150611"/>
                </a:lnTo>
                <a:lnTo>
                  <a:pt x="108994" y="156590"/>
                </a:lnTo>
                <a:lnTo>
                  <a:pt x="95323" y="160344"/>
                </a:lnTo>
                <a:lnTo>
                  <a:pt x="80810" y="161645"/>
                </a:lnTo>
                <a:lnTo>
                  <a:pt x="66283" y="160342"/>
                </a:lnTo>
                <a:lnTo>
                  <a:pt x="52611" y="156587"/>
                </a:lnTo>
                <a:lnTo>
                  <a:pt x="40022" y="150607"/>
                </a:lnTo>
                <a:lnTo>
                  <a:pt x="28743" y="142631"/>
                </a:lnTo>
                <a:lnTo>
                  <a:pt x="19003" y="132888"/>
                </a:lnTo>
                <a:lnTo>
                  <a:pt x="11030" y="121606"/>
                </a:lnTo>
                <a:lnTo>
                  <a:pt x="5053" y="109014"/>
                </a:lnTo>
                <a:lnTo>
                  <a:pt x="1300" y="95340"/>
                </a:lnTo>
                <a:lnTo>
                  <a:pt x="0" y="80822"/>
                </a:lnTo>
                <a:lnTo>
                  <a:pt x="1302" y="66299"/>
                </a:lnTo>
                <a:lnTo>
                  <a:pt x="5056" y="52628"/>
                </a:lnTo>
                <a:lnTo>
                  <a:pt x="11035" y="40037"/>
                </a:lnTo>
                <a:lnTo>
                  <a:pt x="19008" y="28755"/>
                </a:lnTo>
                <a:lnTo>
                  <a:pt x="28749" y="19012"/>
                </a:lnTo>
                <a:lnTo>
                  <a:pt x="40029" y="11036"/>
                </a:lnTo>
                <a:lnTo>
                  <a:pt x="52620" y="5056"/>
                </a:lnTo>
                <a:lnTo>
                  <a:pt x="66293" y="1301"/>
                </a:lnTo>
                <a:lnTo>
                  <a:pt x="80810" y="0"/>
                </a:lnTo>
                <a:lnTo>
                  <a:pt x="95332" y="1303"/>
                </a:lnTo>
                <a:lnTo>
                  <a:pt x="109003" y="5059"/>
                </a:lnTo>
                <a:lnTo>
                  <a:pt x="121592" y="11041"/>
                </a:lnTo>
                <a:lnTo>
                  <a:pt x="132871" y="19018"/>
                </a:lnTo>
                <a:lnTo>
                  <a:pt x="142612" y="28762"/>
                </a:lnTo>
                <a:lnTo>
                  <a:pt x="150586" y="40045"/>
                </a:lnTo>
                <a:lnTo>
                  <a:pt x="156565" y="52636"/>
                </a:lnTo>
                <a:lnTo>
                  <a:pt x="160319" y="66308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43" name="object 343"/>
          <p:cNvSpPr/>
          <p:nvPr/>
        </p:nvSpPr>
        <p:spPr>
          <a:xfrm>
            <a:off x="8842746" y="2989750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35"/>
                </a:moveTo>
                <a:lnTo>
                  <a:pt x="160316" y="66296"/>
                </a:lnTo>
                <a:lnTo>
                  <a:pt x="156561" y="52623"/>
                </a:lnTo>
                <a:lnTo>
                  <a:pt x="150582" y="40031"/>
                </a:lnTo>
                <a:lnTo>
                  <a:pt x="142609" y="28751"/>
                </a:lnTo>
                <a:lnTo>
                  <a:pt x="132868" y="19009"/>
                </a:lnTo>
                <a:lnTo>
                  <a:pt x="121588" y="11035"/>
                </a:lnTo>
                <a:lnTo>
                  <a:pt x="108998" y="5056"/>
                </a:lnTo>
                <a:lnTo>
                  <a:pt x="95325" y="1302"/>
                </a:lnTo>
                <a:lnTo>
                  <a:pt x="80797" y="0"/>
                </a:lnTo>
                <a:lnTo>
                  <a:pt x="66284" y="1301"/>
                </a:lnTo>
                <a:lnTo>
                  <a:pt x="52614" y="5055"/>
                </a:lnTo>
                <a:lnTo>
                  <a:pt x="40026" y="11034"/>
                </a:lnTo>
                <a:lnTo>
                  <a:pt x="28747" y="19009"/>
                </a:lnTo>
                <a:lnTo>
                  <a:pt x="19007" y="28752"/>
                </a:lnTo>
                <a:lnTo>
                  <a:pt x="11034" y="40035"/>
                </a:lnTo>
                <a:lnTo>
                  <a:pt x="5056" y="52628"/>
                </a:lnTo>
                <a:lnTo>
                  <a:pt x="1302" y="66305"/>
                </a:lnTo>
                <a:lnTo>
                  <a:pt x="0" y="80835"/>
                </a:lnTo>
                <a:lnTo>
                  <a:pt x="1297" y="95334"/>
                </a:lnTo>
                <a:lnTo>
                  <a:pt x="5047" y="109010"/>
                </a:lnTo>
                <a:lnTo>
                  <a:pt x="11023" y="121604"/>
                </a:lnTo>
                <a:lnTo>
                  <a:pt x="18994" y="132887"/>
                </a:lnTo>
                <a:lnTo>
                  <a:pt x="28734" y="142631"/>
                </a:lnTo>
                <a:lnTo>
                  <a:pt x="40012" y="150607"/>
                </a:lnTo>
                <a:lnTo>
                  <a:pt x="52601" y="156587"/>
                </a:lnTo>
                <a:lnTo>
                  <a:pt x="66272" y="160342"/>
                </a:lnTo>
                <a:lnTo>
                  <a:pt x="80797" y="161645"/>
                </a:lnTo>
                <a:lnTo>
                  <a:pt x="95318" y="160345"/>
                </a:lnTo>
                <a:lnTo>
                  <a:pt x="108993" y="156592"/>
                </a:lnTo>
                <a:lnTo>
                  <a:pt x="121586" y="150615"/>
                </a:lnTo>
                <a:lnTo>
                  <a:pt x="132868" y="142642"/>
                </a:lnTo>
                <a:lnTo>
                  <a:pt x="142610" y="132902"/>
                </a:lnTo>
                <a:lnTo>
                  <a:pt x="150584" y="121623"/>
                </a:lnTo>
                <a:lnTo>
                  <a:pt x="156563" y="109033"/>
                </a:lnTo>
                <a:lnTo>
                  <a:pt x="160317" y="95361"/>
                </a:lnTo>
                <a:lnTo>
                  <a:pt x="161620" y="80835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44" name="object 344"/>
          <p:cNvSpPr/>
          <p:nvPr/>
        </p:nvSpPr>
        <p:spPr>
          <a:xfrm>
            <a:off x="8842746" y="2989750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35"/>
                </a:moveTo>
                <a:lnTo>
                  <a:pt x="160317" y="95361"/>
                </a:lnTo>
                <a:lnTo>
                  <a:pt x="156563" y="109033"/>
                </a:lnTo>
                <a:lnTo>
                  <a:pt x="150584" y="121623"/>
                </a:lnTo>
                <a:lnTo>
                  <a:pt x="142610" y="132902"/>
                </a:lnTo>
                <a:lnTo>
                  <a:pt x="132868" y="142642"/>
                </a:lnTo>
                <a:lnTo>
                  <a:pt x="121586" y="150615"/>
                </a:lnTo>
                <a:lnTo>
                  <a:pt x="108993" y="156592"/>
                </a:lnTo>
                <a:lnTo>
                  <a:pt x="95318" y="160345"/>
                </a:lnTo>
                <a:lnTo>
                  <a:pt x="80797" y="161645"/>
                </a:lnTo>
                <a:lnTo>
                  <a:pt x="66272" y="160342"/>
                </a:lnTo>
                <a:lnTo>
                  <a:pt x="52601" y="156587"/>
                </a:lnTo>
                <a:lnTo>
                  <a:pt x="40012" y="150607"/>
                </a:lnTo>
                <a:lnTo>
                  <a:pt x="28734" y="142631"/>
                </a:lnTo>
                <a:lnTo>
                  <a:pt x="18994" y="132887"/>
                </a:lnTo>
                <a:lnTo>
                  <a:pt x="11023" y="121604"/>
                </a:lnTo>
                <a:lnTo>
                  <a:pt x="5047" y="109010"/>
                </a:lnTo>
                <a:lnTo>
                  <a:pt x="1297" y="95334"/>
                </a:lnTo>
                <a:lnTo>
                  <a:pt x="0" y="80835"/>
                </a:lnTo>
                <a:lnTo>
                  <a:pt x="1302" y="66305"/>
                </a:lnTo>
                <a:lnTo>
                  <a:pt x="5056" y="52628"/>
                </a:lnTo>
                <a:lnTo>
                  <a:pt x="11034" y="40035"/>
                </a:lnTo>
                <a:lnTo>
                  <a:pt x="19007" y="28752"/>
                </a:lnTo>
                <a:lnTo>
                  <a:pt x="28747" y="19009"/>
                </a:lnTo>
                <a:lnTo>
                  <a:pt x="40026" y="11034"/>
                </a:lnTo>
                <a:lnTo>
                  <a:pt x="52614" y="5055"/>
                </a:lnTo>
                <a:lnTo>
                  <a:pt x="66284" y="1301"/>
                </a:lnTo>
                <a:lnTo>
                  <a:pt x="80797" y="0"/>
                </a:lnTo>
                <a:lnTo>
                  <a:pt x="95325" y="1302"/>
                </a:lnTo>
                <a:lnTo>
                  <a:pt x="108998" y="5056"/>
                </a:lnTo>
                <a:lnTo>
                  <a:pt x="121588" y="11035"/>
                </a:lnTo>
                <a:lnTo>
                  <a:pt x="132868" y="19009"/>
                </a:lnTo>
                <a:lnTo>
                  <a:pt x="142609" y="28751"/>
                </a:lnTo>
                <a:lnTo>
                  <a:pt x="150582" y="40031"/>
                </a:lnTo>
                <a:lnTo>
                  <a:pt x="156561" y="52623"/>
                </a:lnTo>
                <a:lnTo>
                  <a:pt x="160316" y="66296"/>
                </a:lnTo>
                <a:lnTo>
                  <a:pt x="161620" y="80835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45" name="object 345"/>
          <p:cNvSpPr/>
          <p:nvPr/>
        </p:nvSpPr>
        <p:spPr>
          <a:xfrm>
            <a:off x="8401628" y="2481828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35"/>
                </a:moveTo>
                <a:lnTo>
                  <a:pt x="160314" y="66291"/>
                </a:lnTo>
                <a:lnTo>
                  <a:pt x="156556" y="52620"/>
                </a:lnTo>
                <a:lnTo>
                  <a:pt x="150576" y="40031"/>
                </a:lnTo>
                <a:lnTo>
                  <a:pt x="142600" y="28752"/>
                </a:lnTo>
                <a:lnTo>
                  <a:pt x="132857" y="19011"/>
                </a:lnTo>
                <a:lnTo>
                  <a:pt x="121576" y="11036"/>
                </a:lnTo>
                <a:lnTo>
                  <a:pt x="108985" y="5057"/>
                </a:lnTo>
                <a:lnTo>
                  <a:pt x="95311" y="1302"/>
                </a:lnTo>
                <a:lnTo>
                  <a:pt x="80784" y="0"/>
                </a:lnTo>
                <a:lnTo>
                  <a:pt x="66284" y="1299"/>
                </a:lnTo>
                <a:lnTo>
                  <a:pt x="52615" y="5053"/>
                </a:lnTo>
                <a:lnTo>
                  <a:pt x="40028" y="11033"/>
                </a:lnTo>
                <a:lnTo>
                  <a:pt x="28749" y="19010"/>
                </a:lnTo>
                <a:lnTo>
                  <a:pt x="19009" y="28754"/>
                </a:lnTo>
                <a:lnTo>
                  <a:pt x="11035" y="40038"/>
                </a:lnTo>
                <a:lnTo>
                  <a:pt x="5057" y="52632"/>
                </a:lnTo>
                <a:lnTo>
                  <a:pt x="1302" y="66307"/>
                </a:lnTo>
                <a:lnTo>
                  <a:pt x="0" y="80835"/>
                </a:lnTo>
                <a:lnTo>
                  <a:pt x="1295" y="95329"/>
                </a:lnTo>
                <a:lnTo>
                  <a:pt x="5045" y="109008"/>
                </a:lnTo>
                <a:lnTo>
                  <a:pt x="11019" y="121604"/>
                </a:lnTo>
                <a:lnTo>
                  <a:pt x="18990" y="132888"/>
                </a:lnTo>
                <a:lnTo>
                  <a:pt x="28728" y="142632"/>
                </a:lnTo>
                <a:lnTo>
                  <a:pt x="40006" y="150608"/>
                </a:lnTo>
                <a:lnTo>
                  <a:pt x="52593" y="156588"/>
                </a:lnTo>
                <a:lnTo>
                  <a:pt x="66262" y="160343"/>
                </a:lnTo>
                <a:lnTo>
                  <a:pt x="80784" y="161645"/>
                </a:lnTo>
                <a:lnTo>
                  <a:pt x="95314" y="160343"/>
                </a:lnTo>
                <a:lnTo>
                  <a:pt x="108989" y="156590"/>
                </a:lnTo>
                <a:lnTo>
                  <a:pt x="121582" y="150614"/>
                </a:lnTo>
                <a:lnTo>
                  <a:pt x="132864" y="142643"/>
                </a:lnTo>
                <a:lnTo>
                  <a:pt x="142607" y="132904"/>
                </a:lnTo>
                <a:lnTo>
                  <a:pt x="150583" y="121626"/>
                </a:lnTo>
                <a:lnTo>
                  <a:pt x="156562" y="109036"/>
                </a:lnTo>
                <a:lnTo>
                  <a:pt x="160317" y="95363"/>
                </a:lnTo>
                <a:lnTo>
                  <a:pt x="161620" y="80835"/>
                </a:lnTo>
                <a:close/>
              </a:path>
            </a:pathLst>
          </a:custGeom>
          <a:solidFill>
            <a:srgbClr val="F79832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46" name="object 346"/>
          <p:cNvSpPr/>
          <p:nvPr/>
        </p:nvSpPr>
        <p:spPr>
          <a:xfrm>
            <a:off x="8401628" y="2481828"/>
            <a:ext cx="260765" cy="260805"/>
          </a:xfrm>
          <a:custGeom>
            <a:avLst/>
            <a:gdLst/>
            <a:ahLst/>
            <a:cxnLst/>
            <a:rect l="l" t="t" r="r" b="b"/>
            <a:pathLst>
              <a:path w="161620" h="161645">
                <a:moveTo>
                  <a:pt x="161620" y="80835"/>
                </a:moveTo>
                <a:lnTo>
                  <a:pt x="160317" y="95363"/>
                </a:lnTo>
                <a:lnTo>
                  <a:pt x="156562" y="109036"/>
                </a:lnTo>
                <a:lnTo>
                  <a:pt x="150583" y="121626"/>
                </a:lnTo>
                <a:lnTo>
                  <a:pt x="142607" y="132904"/>
                </a:lnTo>
                <a:lnTo>
                  <a:pt x="132864" y="142643"/>
                </a:lnTo>
                <a:lnTo>
                  <a:pt x="121582" y="150614"/>
                </a:lnTo>
                <a:lnTo>
                  <a:pt x="108989" y="156590"/>
                </a:lnTo>
                <a:lnTo>
                  <a:pt x="95314" y="160343"/>
                </a:lnTo>
                <a:lnTo>
                  <a:pt x="80784" y="161645"/>
                </a:lnTo>
                <a:lnTo>
                  <a:pt x="66262" y="160343"/>
                </a:lnTo>
                <a:lnTo>
                  <a:pt x="52593" y="156588"/>
                </a:lnTo>
                <a:lnTo>
                  <a:pt x="40006" y="150608"/>
                </a:lnTo>
                <a:lnTo>
                  <a:pt x="28728" y="142632"/>
                </a:lnTo>
                <a:lnTo>
                  <a:pt x="18990" y="132888"/>
                </a:lnTo>
                <a:lnTo>
                  <a:pt x="11019" y="121604"/>
                </a:lnTo>
                <a:lnTo>
                  <a:pt x="5045" y="109008"/>
                </a:lnTo>
                <a:lnTo>
                  <a:pt x="1295" y="95329"/>
                </a:lnTo>
                <a:lnTo>
                  <a:pt x="0" y="80835"/>
                </a:lnTo>
                <a:lnTo>
                  <a:pt x="1302" y="66307"/>
                </a:lnTo>
                <a:lnTo>
                  <a:pt x="5057" y="52632"/>
                </a:lnTo>
                <a:lnTo>
                  <a:pt x="11035" y="40038"/>
                </a:lnTo>
                <a:lnTo>
                  <a:pt x="19009" y="28754"/>
                </a:lnTo>
                <a:lnTo>
                  <a:pt x="28749" y="19010"/>
                </a:lnTo>
                <a:lnTo>
                  <a:pt x="40028" y="11033"/>
                </a:lnTo>
                <a:lnTo>
                  <a:pt x="52615" y="5053"/>
                </a:lnTo>
                <a:lnTo>
                  <a:pt x="66284" y="1299"/>
                </a:lnTo>
                <a:lnTo>
                  <a:pt x="80784" y="0"/>
                </a:lnTo>
                <a:lnTo>
                  <a:pt x="95311" y="1302"/>
                </a:lnTo>
                <a:lnTo>
                  <a:pt x="108985" y="5057"/>
                </a:lnTo>
                <a:lnTo>
                  <a:pt x="121576" y="11036"/>
                </a:lnTo>
                <a:lnTo>
                  <a:pt x="132857" y="19011"/>
                </a:lnTo>
                <a:lnTo>
                  <a:pt x="142600" y="28752"/>
                </a:lnTo>
                <a:lnTo>
                  <a:pt x="150576" y="40031"/>
                </a:lnTo>
                <a:lnTo>
                  <a:pt x="156556" y="52620"/>
                </a:lnTo>
                <a:lnTo>
                  <a:pt x="160314" y="66291"/>
                </a:lnTo>
                <a:lnTo>
                  <a:pt x="161620" y="80835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47" name="object 347"/>
          <p:cNvSpPr/>
          <p:nvPr/>
        </p:nvSpPr>
        <p:spPr>
          <a:xfrm>
            <a:off x="5854480" y="4125786"/>
            <a:ext cx="260765" cy="260784"/>
          </a:xfrm>
          <a:custGeom>
            <a:avLst/>
            <a:gdLst/>
            <a:ahLst/>
            <a:cxnLst/>
            <a:rect l="l" t="t" r="r" b="b"/>
            <a:pathLst>
              <a:path w="161620" h="161632">
                <a:moveTo>
                  <a:pt x="161620" y="80822"/>
                </a:moveTo>
                <a:lnTo>
                  <a:pt x="160319" y="66302"/>
                </a:lnTo>
                <a:lnTo>
                  <a:pt x="156565" y="52626"/>
                </a:lnTo>
                <a:lnTo>
                  <a:pt x="150586" y="40033"/>
                </a:lnTo>
                <a:lnTo>
                  <a:pt x="142612" y="28752"/>
                </a:lnTo>
                <a:lnTo>
                  <a:pt x="132871" y="19010"/>
                </a:lnTo>
                <a:lnTo>
                  <a:pt x="121592" y="11035"/>
                </a:lnTo>
                <a:lnTo>
                  <a:pt x="109003" y="5056"/>
                </a:lnTo>
                <a:lnTo>
                  <a:pt x="95332" y="1302"/>
                </a:lnTo>
                <a:lnTo>
                  <a:pt x="80810" y="0"/>
                </a:lnTo>
                <a:lnTo>
                  <a:pt x="66289" y="1300"/>
                </a:lnTo>
                <a:lnTo>
                  <a:pt x="52615" y="5053"/>
                </a:lnTo>
                <a:lnTo>
                  <a:pt x="40024" y="11030"/>
                </a:lnTo>
                <a:lnTo>
                  <a:pt x="28744" y="19004"/>
                </a:lnTo>
                <a:lnTo>
                  <a:pt x="19004" y="28745"/>
                </a:lnTo>
                <a:lnTo>
                  <a:pt x="11032" y="40025"/>
                </a:lnTo>
                <a:lnTo>
                  <a:pt x="5055" y="52617"/>
                </a:lnTo>
                <a:lnTo>
                  <a:pt x="1301" y="66292"/>
                </a:lnTo>
                <a:lnTo>
                  <a:pt x="0" y="80822"/>
                </a:lnTo>
                <a:lnTo>
                  <a:pt x="1298" y="95334"/>
                </a:lnTo>
                <a:lnTo>
                  <a:pt x="5049" y="109010"/>
                </a:lnTo>
                <a:lnTo>
                  <a:pt x="11024" y="121602"/>
                </a:lnTo>
                <a:lnTo>
                  <a:pt x="18995" y="132883"/>
                </a:lnTo>
                <a:lnTo>
                  <a:pt x="28734" y="142625"/>
                </a:lnTo>
                <a:lnTo>
                  <a:pt x="40013" y="150599"/>
                </a:lnTo>
                <a:lnTo>
                  <a:pt x="52604" y="156576"/>
                </a:lnTo>
                <a:lnTo>
                  <a:pt x="66279" y="160330"/>
                </a:lnTo>
                <a:lnTo>
                  <a:pt x="80810" y="161632"/>
                </a:lnTo>
                <a:lnTo>
                  <a:pt x="95314" y="160334"/>
                </a:lnTo>
                <a:lnTo>
                  <a:pt x="108987" y="156583"/>
                </a:lnTo>
                <a:lnTo>
                  <a:pt x="121578" y="150608"/>
                </a:lnTo>
                <a:lnTo>
                  <a:pt x="132860" y="142637"/>
                </a:lnTo>
                <a:lnTo>
                  <a:pt x="142604" y="132898"/>
                </a:lnTo>
                <a:lnTo>
                  <a:pt x="150580" y="121619"/>
                </a:lnTo>
                <a:lnTo>
                  <a:pt x="156561" y="109028"/>
                </a:lnTo>
                <a:lnTo>
                  <a:pt x="160317" y="95353"/>
                </a:lnTo>
                <a:lnTo>
                  <a:pt x="161620" y="80822"/>
                </a:lnTo>
                <a:close/>
              </a:path>
            </a:pathLst>
          </a:custGeom>
          <a:solidFill>
            <a:srgbClr val="36357A"/>
          </a:solidFill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48" name="object 348"/>
          <p:cNvSpPr/>
          <p:nvPr/>
        </p:nvSpPr>
        <p:spPr>
          <a:xfrm>
            <a:off x="5854480" y="4125786"/>
            <a:ext cx="260765" cy="260784"/>
          </a:xfrm>
          <a:custGeom>
            <a:avLst/>
            <a:gdLst/>
            <a:ahLst/>
            <a:cxnLst/>
            <a:rect l="l" t="t" r="r" b="b"/>
            <a:pathLst>
              <a:path w="161620" h="161632">
                <a:moveTo>
                  <a:pt x="161620" y="80822"/>
                </a:moveTo>
                <a:lnTo>
                  <a:pt x="160317" y="95353"/>
                </a:lnTo>
                <a:lnTo>
                  <a:pt x="156561" y="109028"/>
                </a:lnTo>
                <a:lnTo>
                  <a:pt x="150580" y="121619"/>
                </a:lnTo>
                <a:lnTo>
                  <a:pt x="142604" y="132898"/>
                </a:lnTo>
                <a:lnTo>
                  <a:pt x="132860" y="142637"/>
                </a:lnTo>
                <a:lnTo>
                  <a:pt x="121578" y="150608"/>
                </a:lnTo>
                <a:lnTo>
                  <a:pt x="108987" y="156583"/>
                </a:lnTo>
                <a:lnTo>
                  <a:pt x="95314" y="160334"/>
                </a:lnTo>
                <a:lnTo>
                  <a:pt x="80810" y="161632"/>
                </a:lnTo>
                <a:lnTo>
                  <a:pt x="66279" y="160330"/>
                </a:lnTo>
                <a:lnTo>
                  <a:pt x="52604" y="156576"/>
                </a:lnTo>
                <a:lnTo>
                  <a:pt x="40013" y="150599"/>
                </a:lnTo>
                <a:lnTo>
                  <a:pt x="28734" y="142625"/>
                </a:lnTo>
                <a:lnTo>
                  <a:pt x="18995" y="132883"/>
                </a:lnTo>
                <a:lnTo>
                  <a:pt x="11024" y="121602"/>
                </a:lnTo>
                <a:lnTo>
                  <a:pt x="5049" y="109010"/>
                </a:lnTo>
                <a:lnTo>
                  <a:pt x="1298" y="95334"/>
                </a:lnTo>
                <a:lnTo>
                  <a:pt x="0" y="80822"/>
                </a:lnTo>
                <a:lnTo>
                  <a:pt x="1301" y="66292"/>
                </a:lnTo>
                <a:lnTo>
                  <a:pt x="5055" y="52617"/>
                </a:lnTo>
                <a:lnTo>
                  <a:pt x="11032" y="40025"/>
                </a:lnTo>
                <a:lnTo>
                  <a:pt x="19004" y="28745"/>
                </a:lnTo>
                <a:lnTo>
                  <a:pt x="28744" y="19004"/>
                </a:lnTo>
                <a:lnTo>
                  <a:pt x="40024" y="11030"/>
                </a:lnTo>
                <a:lnTo>
                  <a:pt x="52615" y="5053"/>
                </a:lnTo>
                <a:lnTo>
                  <a:pt x="66289" y="1300"/>
                </a:lnTo>
                <a:lnTo>
                  <a:pt x="80810" y="0"/>
                </a:lnTo>
                <a:lnTo>
                  <a:pt x="95332" y="1302"/>
                </a:lnTo>
                <a:lnTo>
                  <a:pt x="109003" y="5056"/>
                </a:lnTo>
                <a:lnTo>
                  <a:pt x="121592" y="11035"/>
                </a:lnTo>
                <a:lnTo>
                  <a:pt x="132871" y="19010"/>
                </a:lnTo>
                <a:lnTo>
                  <a:pt x="142612" y="28752"/>
                </a:lnTo>
                <a:lnTo>
                  <a:pt x="150586" y="40033"/>
                </a:lnTo>
                <a:lnTo>
                  <a:pt x="156565" y="52626"/>
                </a:lnTo>
                <a:lnTo>
                  <a:pt x="160319" y="66302"/>
                </a:lnTo>
                <a:lnTo>
                  <a:pt x="161620" y="80822"/>
                </a:lnTo>
                <a:close/>
              </a:path>
            </a:pathLst>
          </a:custGeom>
          <a:ln w="118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904"/>
          </a:p>
        </p:txBody>
      </p:sp>
      <p:sp>
        <p:nvSpPr>
          <p:cNvPr id="38" name="object 38"/>
          <p:cNvSpPr txBox="1"/>
          <p:nvPr/>
        </p:nvSpPr>
        <p:spPr>
          <a:xfrm>
            <a:off x="6101515" y="774320"/>
            <a:ext cx="162521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9</a:t>
            </a:r>
            <a:endParaRPr sz="1371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763335" y="805708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10</a:t>
            </a:r>
            <a:endParaRPr sz="1371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56951" y="973535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23</a:t>
            </a:r>
            <a:endParaRPr sz="1371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360118" y="987763"/>
            <a:ext cx="162521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9</a:t>
            </a:r>
            <a:endParaRPr sz="1371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81100" y="1013190"/>
            <a:ext cx="2325002" cy="189343"/>
          </a:xfrm>
          <a:prstGeom prst="rect">
            <a:avLst/>
          </a:prstGeom>
        </p:spPr>
        <p:txBody>
          <a:bodyPr wrap="square" lIns="0" tIns="1025" rIns="0" bIns="0" rtlCol="0">
            <a:noAutofit/>
          </a:bodyPr>
          <a:lstStyle/>
          <a:p>
            <a:pPr marL="20490">
              <a:lnSpc>
                <a:spcPct val="95825"/>
              </a:lnSpc>
            </a:pPr>
            <a:r>
              <a:rPr sz="1129" b="1" spc="192" dirty="0">
                <a:solidFill>
                  <a:srgbClr val="363435"/>
                </a:solidFill>
                <a:latin typeface="Times New Roman"/>
                <a:cs typeface="Times New Roman"/>
              </a:rPr>
              <a:t>Glendale, Arizona Campus</a:t>
            </a:r>
            <a:endParaRPr sz="1129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89730" y="1221992"/>
            <a:ext cx="231126" cy="193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490">
              <a:lnSpc>
                <a:spcPct val="95825"/>
              </a:lnSpc>
            </a:pPr>
            <a:r>
              <a:rPr sz="1210" b="1" spc="-15" dirty="0">
                <a:solidFill>
                  <a:srgbClr val="FDFDFD"/>
                </a:solidFill>
                <a:latin typeface="Arial"/>
                <a:cs typeface="Arial"/>
              </a:rPr>
              <a:t>25</a:t>
            </a:r>
            <a:endParaRPr sz="121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01283" y="1343500"/>
            <a:ext cx="243604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8d</a:t>
            </a:r>
            <a:endParaRPr sz="1371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99255" y="1386203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22</a:t>
            </a:r>
            <a:endParaRPr sz="1371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16504" y="1457338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19</a:t>
            </a:r>
            <a:endParaRPr sz="1371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77193" y="1471567"/>
            <a:ext cx="237235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8c</a:t>
            </a:r>
            <a:endParaRPr sz="1371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35494" y="1540034"/>
            <a:ext cx="194369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8" dirty="0">
                <a:solidFill>
                  <a:srgbClr val="FDFDFD"/>
                </a:solidFill>
                <a:latin typeface="Arial"/>
                <a:cs typeface="Arial"/>
              </a:rPr>
              <a:t>D</a:t>
            </a:r>
            <a:endParaRPr sz="1371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88462" y="1613871"/>
            <a:ext cx="249234" cy="497724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35587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20</a:t>
            </a:r>
            <a:endParaRPr sz="1371">
              <a:latin typeface="Arial"/>
              <a:cs typeface="Arial"/>
            </a:endParaRPr>
          </a:p>
          <a:p>
            <a:pPr marL="20490" marR="25821">
              <a:lnSpc>
                <a:spcPct val="95825"/>
              </a:lnSpc>
              <a:spcBef>
                <a:spcPts val="582"/>
              </a:spcBef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4</a:t>
            </a:r>
            <a:endParaRPr sz="1371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58909" y="1642316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21</a:t>
            </a:r>
            <a:endParaRPr sz="1371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47107" y="1637715"/>
            <a:ext cx="243604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8b</a:t>
            </a:r>
            <a:endParaRPr sz="1371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75119" y="1656553"/>
            <a:ext cx="184728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A</a:t>
            </a:r>
            <a:endParaRPr sz="1371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97176" y="1741939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24</a:t>
            </a:r>
            <a:endParaRPr sz="1371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62752" y="1741929"/>
            <a:ext cx="162521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7</a:t>
            </a:r>
            <a:endParaRPr sz="1371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85693" y="1813077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11</a:t>
            </a:r>
            <a:endParaRPr sz="1371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23275" y="1813077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18</a:t>
            </a:r>
            <a:endParaRPr sz="1371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94154" y="1998073"/>
            <a:ext cx="237235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8a</a:t>
            </a:r>
            <a:endParaRPr sz="1371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6246" y="2183050"/>
            <a:ext cx="162521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6</a:t>
            </a:r>
            <a:endParaRPr sz="1371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03476" y="2467639"/>
            <a:ext cx="162521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5</a:t>
            </a:r>
            <a:endParaRPr sz="1371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60464" y="2510332"/>
            <a:ext cx="168891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F</a:t>
            </a:r>
            <a:endParaRPr sz="1371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6485" y="2666865"/>
            <a:ext cx="178358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E</a:t>
            </a:r>
            <a:endParaRPr sz="137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2689" y="2666865"/>
            <a:ext cx="162521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3</a:t>
            </a:r>
            <a:endParaRPr sz="1371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2946" y="3022601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17</a:t>
            </a:r>
            <a:endParaRPr sz="137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02689" y="3463722"/>
            <a:ext cx="162521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1</a:t>
            </a:r>
            <a:endParaRPr sz="1371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6529" y="4146750"/>
            <a:ext cx="162521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2</a:t>
            </a:r>
            <a:endParaRPr sz="1371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29088" y="4217898"/>
            <a:ext cx="320901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16a</a:t>
            </a:r>
            <a:endParaRPr sz="137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77461" y="4616327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15</a:t>
            </a:r>
            <a:endParaRPr sz="137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3237" y="4742394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14</a:t>
            </a:r>
            <a:endParaRPr sz="137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8833" y="4883438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12</a:t>
            </a:r>
            <a:endParaRPr sz="137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7661" y="5057461"/>
            <a:ext cx="234137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13</a:t>
            </a:r>
            <a:endParaRPr sz="137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6268" y="5052006"/>
            <a:ext cx="327271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16b</a:t>
            </a:r>
            <a:endParaRPr sz="137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85063" y="5455878"/>
            <a:ext cx="349651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-95" dirty="0">
                <a:solidFill>
                  <a:srgbClr val="FDFDFD"/>
                </a:solidFill>
                <a:latin typeface="Arial"/>
                <a:cs typeface="Arial"/>
              </a:rPr>
              <a:t>16C</a:t>
            </a:r>
            <a:endParaRPr sz="137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2750" y="5541252"/>
            <a:ext cx="194369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spc="8" dirty="0">
                <a:solidFill>
                  <a:srgbClr val="FDFDFD"/>
                </a:solidFill>
                <a:latin typeface="Arial"/>
                <a:cs typeface="Arial"/>
              </a:rPr>
              <a:t>C</a:t>
            </a:r>
            <a:endParaRPr sz="1371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07642" y="5610219"/>
            <a:ext cx="187999" cy="213135"/>
          </a:xfrm>
          <a:prstGeom prst="rect">
            <a:avLst/>
          </a:prstGeom>
        </p:spPr>
        <p:txBody>
          <a:bodyPr wrap="square" lIns="0" tIns="9886" rIns="0" bIns="0" rtlCol="0">
            <a:noAutofit/>
          </a:bodyPr>
          <a:lstStyle/>
          <a:p>
            <a:pPr marL="20490">
              <a:lnSpc>
                <a:spcPts val="1557"/>
              </a:lnSpc>
            </a:pPr>
            <a:r>
              <a:rPr sz="1371" b="1" dirty="0">
                <a:solidFill>
                  <a:srgbClr val="FDFDFD"/>
                </a:solidFill>
                <a:latin typeface="Arial"/>
                <a:cs typeface="Arial"/>
              </a:rPr>
              <a:t>B</a:t>
            </a:r>
            <a:endParaRPr sz="137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00600" y="1219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46068" y="1310963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Bachelor’s degree from a regionally accredited college or university prior to matriculation   </a:t>
            </a:r>
          </a:p>
          <a:p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	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(highly recommended; PH, PD and VET) 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Minimum Cumulative GPA and Science GPA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Standardized Entrance Exam: MCAT, OAT, GRE or DAT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Prerequisite Coursework must be completed prior to matriculation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Letters of recommendation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356227-760A-45DF-A12E-2E103BB011F5}"/>
              </a:ext>
            </a:extLst>
          </p:cNvPr>
          <p:cNvSpPr txBox="1">
            <a:spLocks noChangeArrowheads="1"/>
          </p:cNvSpPr>
          <p:nvPr/>
        </p:nvSpPr>
        <p:spPr>
          <a:xfrm>
            <a:off x="1526960" y="133165"/>
            <a:ext cx="8611340" cy="7102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Admissions Requirements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D8AF89-3B81-4D3A-AB2D-CB27FE8D8F80}"/>
              </a:ext>
            </a:extLst>
          </p:cNvPr>
          <p:cNvSpPr/>
          <p:nvPr/>
        </p:nvSpPr>
        <p:spPr>
          <a:xfrm>
            <a:off x="65102" y="6302863"/>
            <a:ext cx="1212689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6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As a private institution, we accept both in and out of state students. State residence does not factor into the admissions process.</a:t>
            </a:r>
          </a:p>
        </p:txBody>
      </p:sp>
    </p:spTree>
    <p:extLst>
      <p:ext uri="{BB962C8B-B14F-4D97-AF65-F5344CB8AC3E}">
        <p14:creationId xmlns:p14="http://schemas.microsoft.com/office/powerpoint/2010/main" val="100647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26960" y="1394966"/>
            <a:ext cx="8839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Most programs, do not require that your bachelor's degree be in anything specific.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DNAP, DNP &amp; MSN programs require BSN and/or MSN degrees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20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 Your college major should be in an area of interest. Although about 85 percent of our applicants are science majors, it is not required. </a:t>
            </a:r>
          </a:p>
          <a:p>
            <a:pPr>
              <a:buFont typeface="Arial" pitchFamily="34" charset="0"/>
              <a:buChar char="•"/>
            </a:pPr>
            <a:endParaRPr lang="en-US" altLang="en-US" sz="20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 Every year, we have students entering with degrees in language, history, business, fine arts, music and so forth. All of them have proven their ability to successfully complete science courses. *You will want to have a strong science GPA. 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1298C1-C66A-49FD-A65B-C8BC439AB2DF}"/>
              </a:ext>
            </a:extLst>
          </p:cNvPr>
          <p:cNvSpPr txBox="1">
            <a:spLocks noChangeArrowheads="1"/>
          </p:cNvSpPr>
          <p:nvPr/>
        </p:nvSpPr>
        <p:spPr>
          <a:xfrm>
            <a:off x="1526960" y="133165"/>
            <a:ext cx="8611340" cy="7102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Degree Requirement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697B3-5F29-4C5F-842D-0BD651BD1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549452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5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00600" y="1219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2362200" y="1447800"/>
            <a:ext cx="7467600" cy="4267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2 semesters of Biology with Lab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2 semesters of Chemistry with Lab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1 or 2 semesters of Organic Chemistry with Lab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1 or 2 semesters of Anatomy and/or Physiology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1 or 2 semesters of Physics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1 semester of Biochemistry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1 semester of Microbiology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2 or 3 semesters of English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1 semester of Math (College Algebra or higher)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15+ semester hours of General Education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2 or 3 semester hours of Social or Behavioral Sciences (Psychology, Sociology and/or Anthropology)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8550" y="6096001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Please check the website for the current prerequisites for the program </a:t>
            </a:r>
          </a:p>
          <a:p>
            <a:pPr algn="ctr">
              <a:lnSpc>
                <a:spcPct val="90000"/>
              </a:lnSpc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you are applying  for.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E975E-2183-4C36-B220-77C5B40BD64B}"/>
              </a:ext>
            </a:extLst>
          </p:cNvPr>
          <p:cNvSpPr txBox="1">
            <a:spLocks noChangeArrowheads="1"/>
          </p:cNvSpPr>
          <p:nvPr/>
        </p:nvSpPr>
        <p:spPr>
          <a:xfrm>
            <a:off x="1127464" y="191979"/>
            <a:ext cx="9108490" cy="7102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General Prerequisite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95372-A2FD-4A99-8D5F-A567C965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549452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00600" y="1219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0845" y="1312553"/>
            <a:ext cx="5692807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Prerequisites must be completed prior to matriculation; Can be in progress during the application process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DNAP applicants must have prerequisites completed at the time of application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Prerequisites must be taken at a regionally accredited U.S. two-year or four-year institution, post-high school. 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Prerequisites must be completed with letter grade of 'C' or better (not C-).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Clinical Psychology requires ‘B-’ or above for their prerequisites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4728F1-E3C6-439E-A0EA-3522CCF961B6}"/>
              </a:ext>
            </a:extLst>
          </p:cNvPr>
          <p:cNvSpPr txBox="1">
            <a:spLocks noChangeArrowheads="1"/>
          </p:cNvSpPr>
          <p:nvPr/>
        </p:nvSpPr>
        <p:spPr>
          <a:xfrm>
            <a:off x="1559510" y="254492"/>
            <a:ext cx="9108490" cy="7102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Prerequisite Coursework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F53944C-3EC8-488A-BC5A-08044A58F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598" y="1586144"/>
            <a:ext cx="5211192" cy="409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There is no expiration date for courses, but updating older science courses will help make your application more competitive.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i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Occupational Therapy does require that Anatomy be completed within 5 years of admission to the program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We accept AP, IB and CLEP credits, as long as they are listed in the transcripts noting the number of hours you received and for what subject.</a:t>
            </a: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8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09fb397-1c47-4537-8e37-c1fe00ca87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E5DD008A49943851C31A2FC4C1860" ma:contentTypeVersion="17" ma:contentTypeDescription="Create a new document." ma:contentTypeScope="" ma:versionID="624899e6582be8f33a94aa2cd33b0e34">
  <xsd:schema xmlns:xsd="http://www.w3.org/2001/XMLSchema" xmlns:xs="http://www.w3.org/2001/XMLSchema" xmlns:p="http://schemas.microsoft.com/office/2006/metadata/properties" xmlns:ns3="a09fb397-1c47-4537-8e37-c1fe00ca877a" xmlns:ns4="2a0fe58a-9bbf-44f0-8cb7-5bd09ac942cd" targetNamespace="http://schemas.microsoft.com/office/2006/metadata/properties" ma:root="true" ma:fieldsID="54ee0ee8d601ee630190bab214c79abc" ns3:_="" ns4:_="">
    <xsd:import namespace="a09fb397-1c47-4537-8e37-c1fe00ca877a"/>
    <xsd:import namespace="2a0fe58a-9bbf-44f0-8cb7-5bd09ac942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SearchPropertie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fb397-1c47-4537-8e37-c1fe00ca87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fe58a-9bbf-44f0-8cb7-5bd09ac94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2DC404-D206-4385-8859-8FFFE6B034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E55D14-D8AA-4E79-9A4F-7C83FF45F861}">
  <ds:schemaRefs>
    <ds:schemaRef ds:uri="http://www.w3.org/XML/1998/namespace"/>
    <ds:schemaRef ds:uri="http://purl.org/dc/elements/1.1/"/>
    <ds:schemaRef ds:uri="2a0fe58a-9bbf-44f0-8cb7-5bd09ac942cd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09fb397-1c47-4537-8e37-c1fe00ca877a"/>
  </ds:schemaRefs>
</ds:datastoreItem>
</file>

<file path=customXml/itemProps3.xml><?xml version="1.0" encoding="utf-8"?>
<ds:datastoreItem xmlns:ds="http://schemas.openxmlformats.org/officeDocument/2006/customXml" ds:itemID="{E8E84A5B-2146-4455-924C-BA66A3EC4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fb397-1c47-4537-8e37-c1fe00ca877a"/>
    <ds:schemaRef ds:uri="2a0fe58a-9bbf-44f0-8cb7-5bd09ac94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1162</Words>
  <Application>Microsoft Office PowerPoint</Application>
  <PresentationFormat>Widescreen</PresentationFormat>
  <Paragraphs>229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Calisto MT</vt:lpstr>
      <vt:lpstr>Times New Roman</vt:lpstr>
      <vt:lpstr>Office Theme</vt:lpstr>
      <vt:lpstr>Midwestern University</vt:lpstr>
      <vt:lpstr>Glendale Campus Programs</vt:lpstr>
      <vt:lpstr>Glendale Campus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Godsil, Rebekah</dc:creator>
  <cp:lastModifiedBy>Mattox, Karen</cp:lastModifiedBy>
  <cp:revision>26</cp:revision>
  <dcterms:created xsi:type="dcterms:W3CDTF">2023-03-22T17:19:59Z</dcterms:created>
  <dcterms:modified xsi:type="dcterms:W3CDTF">2023-10-25T17:55:50Z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0x010100F1DE5DD008A49943851C31A2FC4C1860</vt:lpwstr>
  </property>
</Properties>
</file>